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89" r:id="rId2"/>
    <p:sldId id="258" r:id="rId3"/>
    <p:sldId id="271" r:id="rId4"/>
    <p:sldId id="260" r:id="rId5"/>
    <p:sldId id="259" r:id="rId6"/>
    <p:sldId id="261" r:id="rId7"/>
    <p:sldId id="276" r:id="rId8"/>
    <p:sldId id="283" r:id="rId9"/>
    <p:sldId id="292" r:id="rId10"/>
    <p:sldId id="281" r:id="rId11"/>
    <p:sldId id="286" r:id="rId12"/>
    <p:sldId id="287" r:id="rId13"/>
    <p:sldId id="268" r:id="rId14"/>
    <p:sldId id="285" r:id="rId15"/>
    <p:sldId id="270" r:id="rId16"/>
  </p:sldIdLst>
  <p:sldSz cx="18288000" cy="10287000"/>
  <p:notesSz cx="6858000" cy="9144000"/>
  <p:embeddedFontLst>
    <p:embeddedFont>
      <p:font typeface="Century" panose="02040604050505020304" pitchFamily="18" charset="0"/>
      <p:regular r:id="rId19"/>
    </p:embeddedFont>
    <p:embeddedFont>
      <p:font typeface="Cormorant Garamond Italics" panose="020B0604020202020204" charset="0"/>
      <p:regular r:id="rId20"/>
    </p:embeddedFont>
    <p:embeddedFont>
      <p:font typeface="Glacial Indifference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70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7099E9-D365-491C-A7D0-A0B14BAA224E}" v="39" dt="2024-09-22T03:10:29.6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סגנון ביניים 2 - הדגשה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94622" autoAdjust="0"/>
  </p:normalViewPr>
  <p:slideViewPr>
    <p:cSldViewPr>
      <p:cViewPr varScale="1">
        <p:scale>
          <a:sx n="39" d="100"/>
          <a:sy n="39" d="100"/>
        </p:scale>
        <p:origin x="964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אור יוסף" userId="b74d554e91b0379a" providerId="LiveId" clId="{027099E9-D365-491C-A7D0-A0B14BAA224E}"/>
    <pc:docChg chg="undo redo custSel addSld delSld modSld sldOrd">
      <pc:chgData name="אור יוסף" userId="b74d554e91b0379a" providerId="LiveId" clId="{027099E9-D365-491C-A7D0-A0B14BAA224E}" dt="2024-09-22T03:12:02.242" v="1367" actId="14100"/>
      <pc:docMkLst>
        <pc:docMk/>
      </pc:docMkLst>
      <pc:sldChg chg="addSp delSp modSp mod">
        <pc:chgData name="אור יוסף" userId="b74d554e91b0379a" providerId="LiveId" clId="{027099E9-D365-491C-A7D0-A0B14BAA224E}" dt="2024-09-22T01:42:37.931" v="1140" actId="20577"/>
        <pc:sldMkLst>
          <pc:docMk/>
          <pc:sldMk cId="0" sldId="258"/>
        </pc:sldMkLst>
        <pc:spChg chg="mod">
          <ac:chgData name="אור יוסף" userId="b74d554e91b0379a" providerId="LiveId" clId="{027099E9-D365-491C-A7D0-A0B14BAA224E}" dt="2024-09-22T01:42:37.931" v="1140" actId="20577"/>
          <ac:spMkLst>
            <pc:docMk/>
            <pc:sldMk cId="0" sldId="258"/>
            <ac:spMk id="19" creationId="{00000000-0000-0000-0000-000000000000}"/>
          </ac:spMkLst>
        </pc:spChg>
        <pc:spChg chg="mod">
          <ac:chgData name="אור יוסף" userId="b74d554e91b0379a" providerId="LiveId" clId="{027099E9-D365-491C-A7D0-A0B14BAA224E}" dt="2024-09-22T01:42:32.971" v="1138" actId="20577"/>
          <ac:spMkLst>
            <pc:docMk/>
            <pc:sldMk cId="0" sldId="258"/>
            <ac:spMk id="22" creationId="{00000000-0000-0000-0000-000000000000}"/>
          </ac:spMkLst>
        </pc:spChg>
        <pc:spChg chg="mod">
          <ac:chgData name="אור יוסף" userId="b74d554e91b0379a" providerId="LiveId" clId="{027099E9-D365-491C-A7D0-A0B14BAA224E}" dt="2024-09-22T00:44:03.372" v="918"/>
          <ac:spMkLst>
            <pc:docMk/>
            <pc:sldMk cId="0" sldId="258"/>
            <ac:spMk id="25" creationId="{F53C7FAE-BBFE-BED9-9221-5BEDD56DE234}"/>
          </ac:spMkLst>
        </pc:spChg>
        <pc:spChg chg="mod">
          <ac:chgData name="אור יוסף" userId="b74d554e91b0379a" providerId="LiveId" clId="{027099E9-D365-491C-A7D0-A0B14BAA224E}" dt="2024-09-22T00:44:03.372" v="918"/>
          <ac:spMkLst>
            <pc:docMk/>
            <pc:sldMk cId="0" sldId="258"/>
            <ac:spMk id="26" creationId="{EBCF0BA6-DAF7-187A-44C3-CB2DE2D4C79B}"/>
          </ac:spMkLst>
        </pc:spChg>
        <pc:spChg chg="add mod">
          <ac:chgData name="אור יוסף" userId="b74d554e91b0379a" providerId="LiveId" clId="{027099E9-D365-491C-A7D0-A0B14BAA224E}" dt="2024-09-22T00:44:08.341" v="919" actId="1076"/>
          <ac:spMkLst>
            <pc:docMk/>
            <pc:sldMk cId="0" sldId="258"/>
            <ac:spMk id="27" creationId="{10C70A67-653F-B893-DBBB-D5517BD07110}"/>
          </ac:spMkLst>
        </pc:spChg>
        <pc:spChg chg="mod">
          <ac:chgData name="אור יוסף" userId="b74d554e91b0379a" providerId="LiveId" clId="{027099E9-D365-491C-A7D0-A0B14BAA224E}" dt="2024-09-22T00:43:17.111" v="917" actId="1076"/>
          <ac:spMkLst>
            <pc:docMk/>
            <pc:sldMk cId="0" sldId="258"/>
            <ac:spMk id="31" creationId="{00000000-0000-0000-0000-000000000000}"/>
          </ac:spMkLst>
        </pc:spChg>
        <pc:spChg chg="mod">
          <ac:chgData name="אור יוסף" userId="b74d554e91b0379a" providerId="LiveId" clId="{027099E9-D365-491C-A7D0-A0B14BAA224E}" dt="2024-09-18T15:42:29.186" v="61"/>
          <ac:spMkLst>
            <pc:docMk/>
            <pc:sldMk cId="0" sldId="258"/>
            <ac:spMk id="32" creationId="{00000000-0000-0000-0000-000000000000}"/>
          </ac:spMkLst>
        </pc:spChg>
        <pc:spChg chg="add del mod">
          <ac:chgData name="אור יוסף" userId="b74d554e91b0379a" providerId="LiveId" clId="{027099E9-D365-491C-A7D0-A0B14BAA224E}" dt="2024-09-22T01:42:22.413" v="1136" actId="1076"/>
          <ac:spMkLst>
            <pc:docMk/>
            <pc:sldMk cId="0" sldId="258"/>
            <ac:spMk id="33" creationId="{00000000-0000-0000-0000-000000000000}"/>
          </ac:spMkLst>
        </pc:spChg>
        <pc:spChg chg="mod">
          <ac:chgData name="אור יוסף" userId="b74d554e91b0379a" providerId="LiveId" clId="{027099E9-D365-491C-A7D0-A0B14BAA224E}" dt="2024-09-22T01:42:09.617" v="1135" actId="1076"/>
          <ac:spMkLst>
            <pc:docMk/>
            <pc:sldMk cId="0" sldId="258"/>
            <ac:spMk id="34" creationId="{00000000-0000-0000-0000-000000000000}"/>
          </ac:spMkLst>
        </pc:spChg>
        <pc:spChg chg="mod">
          <ac:chgData name="אור יוסף" userId="b74d554e91b0379a" providerId="LiveId" clId="{027099E9-D365-491C-A7D0-A0B14BAA224E}" dt="2024-09-22T00:44:23.752" v="920"/>
          <ac:spMkLst>
            <pc:docMk/>
            <pc:sldMk cId="0" sldId="258"/>
            <ac:spMk id="35" creationId="{C6DA342B-EF9C-B26D-A044-042EFA676583}"/>
          </ac:spMkLst>
        </pc:spChg>
        <pc:spChg chg="mod">
          <ac:chgData name="אור יוסף" userId="b74d554e91b0379a" providerId="LiveId" clId="{027099E9-D365-491C-A7D0-A0B14BAA224E}" dt="2024-09-22T01:41:15.436" v="1130" actId="6549"/>
          <ac:spMkLst>
            <pc:docMk/>
            <pc:sldMk cId="0" sldId="258"/>
            <ac:spMk id="36" creationId="{1761D8C6-42F5-0F46-F0E8-A8BE03115444}"/>
          </ac:spMkLst>
        </pc:spChg>
        <pc:spChg chg="add del mod">
          <ac:chgData name="אור יוסף" userId="b74d554e91b0379a" providerId="LiveId" clId="{027099E9-D365-491C-A7D0-A0B14BAA224E}" dt="2024-09-22T01:41:11.080" v="1129" actId="478"/>
          <ac:spMkLst>
            <pc:docMk/>
            <pc:sldMk cId="0" sldId="258"/>
            <ac:spMk id="37" creationId="{9808F8C8-439A-068C-9071-9E55A4B36FEA}"/>
          </ac:spMkLst>
        </pc:spChg>
        <pc:grpChg chg="mod">
          <ac:chgData name="אור יוסף" userId="b74d554e91b0379a" providerId="LiveId" clId="{027099E9-D365-491C-A7D0-A0B14BAA224E}" dt="2024-09-22T01:42:22.413" v="1136" actId="1076"/>
          <ac:grpSpMkLst>
            <pc:docMk/>
            <pc:sldMk cId="0" sldId="258"/>
            <ac:grpSpMk id="17" creationId="{00000000-0000-0000-0000-000000000000}"/>
          </ac:grpSpMkLst>
        </pc:grpChg>
        <pc:grpChg chg="mod">
          <ac:chgData name="אור יוסף" userId="b74d554e91b0379a" providerId="LiveId" clId="{027099E9-D365-491C-A7D0-A0B14BAA224E}" dt="2024-09-22T01:42:09.617" v="1135" actId="1076"/>
          <ac:grpSpMkLst>
            <pc:docMk/>
            <pc:sldMk cId="0" sldId="258"/>
            <ac:grpSpMk id="20" creationId="{00000000-0000-0000-0000-000000000000}"/>
          </ac:grpSpMkLst>
        </pc:grpChg>
        <pc:grpChg chg="add mod">
          <ac:chgData name="אור יוסף" userId="b74d554e91b0379a" providerId="LiveId" clId="{027099E9-D365-491C-A7D0-A0B14BAA224E}" dt="2024-09-22T00:44:08.341" v="919" actId="1076"/>
          <ac:grpSpMkLst>
            <pc:docMk/>
            <pc:sldMk cId="0" sldId="258"/>
            <ac:grpSpMk id="24" creationId="{328F8DDF-DA1E-CDB4-6AA8-19C3FCAD8145}"/>
          </ac:grpSpMkLst>
        </pc:grpChg>
        <pc:grpChg chg="add del mod">
          <ac:chgData name="אור יוסף" userId="b74d554e91b0379a" providerId="LiveId" clId="{027099E9-D365-491C-A7D0-A0B14BAA224E}" dt="2024-09-22T01:41:17.138" v="1131" actId="478"/>
          <ac:grpSpMkLst>
            <pc:docMk/>
            <pc:sldMk cId="0" sldId="258"/>
            <ac:grpSpMk id="28" creationId="{F508AB59-F5CC-8F33-6533-4AC33DC8C283}"/>
          </ac:grpSpMkLst>
        </pc:grpChg>
        <pc:picChg chg="add del">
          <ac:chgData name="אור יוסף" userId="b74d554e91b0379a" providerId="LiveId" clId="{027099E9-D365-491C-A7D0-A0B14BAA224E}" dt="2024-09-18T15:42:50.883" v="66" actId="22"/>
          <ac:picMkLst>
            <pc:docMk/>
            <pc:sldMk cId="0" sldId="258"/>
            <ac:picMk id="25" creationId="{D35DFDA5-2EE0-1DBD-061A-89C33B066A10}"/>
          </ac:picMkLst>
        </pc:picChg>
      </pc:sldChg>
      <pc:sldChg chg="modSp mod">
        <pc:chgData name="אור יוסף" userId="b74d554e91b0379a" providerId="LiveId" clId="{027099E9-D365-491C-A7D0-A0B14BAA224E}" dt="2024-09-22T00:16:23.058" v="111" actId="1076"/>
        <pc:sldMkLst>
          <pc:docMk/>
          <pc:sldMk cId="0" sldId="259"/>
        </pc:sldMkLst>
        <pc:spChg chg="mod">
          <ac:chgData name="אור יוסף" userId="b74d554e91b0379a" providerId="LiveId" clId="{027099E9-D365-491C-A7D0-A0B14BAA224E}" dt="2024-09-22T00:16:23.058" v="111" actId="1076"/>
          <ac:spMkLst>
            <pc:docMk/>
            <pc:sldMk cId="0" sldId="259"/>
            <ac:spMk id="9" creationId="{E9050EEF-E7C6-785D-8548-096798E0B9E4}"/>
          </ac:spMkLst>
        </pc:spChg>
      </pc:sldChg>
      <pc:sldChg chg="addSp delSp modSp mod ord">
        <pc:chgData name="אור יוסף" userId="b74d554e91b0379a" providerId="LiveId" clId="{027099E9-D365-491C-A7D0-A0B14BAA224E}" dt="2024-09-22T01:35:51.643" v="1128"/>
        <pc:sldMkLst>
          <pc:docMk/>
          <pc:sldMk cId="0" sldId="268"/>
        </pc:sldMkLst>
        <pc:spChg chg="add mod">
          <ac:chgData name="אור יוסף" userId="b74d554e91b0379a" providerId="LiveId" clId="{027099E9-D365-491C-A7D0-A0B14BAA224E}" dt="2024-09-22T01:35:51.643" v="1128"/>
          <ac:spMkLst>
            <pc:docMk/>
            <pc:sldMk cId="0" sldId="268"/>
            <ac:spMk id="6" creationId="{DF877BBB-A87B-A2CD-582D-5A41666B14CA}"/>
          </ac:spMkLst>
        </pc:spChg>
        <pc:spChg chg="mod">
          <ac:chgData name="אור יוסף" userId="b74d554e91b0379a" providerId="LiveId" clId="{027099E9-D365-491C-A7D0-A0B14BAA224E}" dt="2024-09-22T01:31:55.734" v="981"/>
          <ac:spMkLst>
            <pc:docMk/>
            <pc:sldMk cId="0" sldId="268"/>
            <ac:spMk id="16" creationId="{04ED4EB0-2D46-AAF5-8CFF-E9F5ACFE6E5E}"/>
          </ac:spMkLst>
        </pc:spChg>
        <pc:spChg chg="del mod">
          <ac:chgData name="אור יוסף" userId="b74d554e91b0379a" providerId="LiveId" clId="{027099E9-D365-491C-A7D0-A0B14BAA224E}" dt="2024-09-22T00:32:42.609" v="386"/>
          <ac:spMkLst>
            <pc:docMk/>
            <pc:sldMk cId="0" sldId="268"/>
            <ac:spMk id="20" creationId="{CAA23175-A142-47E1-D5D1-8FC99AFE139F}"/>
          </ac:spMkLst>
        </pc:spChg>
        <pc:spChg chg="mod">
          <ac:chgData name="אור יוסף" userId="b74d554e91b0379a" providerId="LiveId" clId="{027099E9-D365-491C-A7D0-A0B14BAA224E}" dt="2024-09-22T01:33:11.920" v="987"/>
          <ac:spMkLst>
            <pc:docMk/>
            <pc:sldMk cId="0" sldId="268"/>
            <ac:spMk id="23" creationId="{D95CB5D7-BBD5-3C8A-6E9D-E9035BECFEC7}"/>
          </ac:spMkLst>
        </pc:spChg>
      </pc:sldChg>
      <pc:sldChg chg="delSp del mod">
        <pc:chgData name="אור יוסף" userId="b74d554e91b0379a" providerId="LiveId" clId="{027099E9-D365-491C-A7D0-A0B14BAA224E}" dt="2024-09-22T00:29:17.016" v="112" actId="47"/>
        <pc:sldMkLst>
          <pc:docMk/>
          <pc:sldMk cId="2791137408" sldId="273"/>
        </pc:sldMkLst>
        <pc:spChg chg="del">
          <ac:chgData name="אור יוסף" userId="b74d554e91b0379a" providerId="LiveId" clId="{027099E9-D365-491C-A7D0-A0B14BAA224E}" dt="2024-09-21T23:17:38.446" v="86" actId="478"/>
          <ac:spMkLst>
            <pc:docMk/>
            <pc:sldMk cId="2791137408" sldId="273"/>
            <ac:spMk id="3" creationId="{89145AD8-AB7D-3FE4-2ED3-E04B154E5FE7}"/>
          </ac:spMkLst>
        </pc:spChg>
      </pc:sldChg>
      <pc:sldChg chg="del">
        <pc:chgData name="אור יוסף" userId="b74d554e91b0379a" providerId="LiveId" clId="{027099E9-D365-491C-A7D0-A0B14BAA224E}" dt="2024-09-21T23:17:52.096" v="87" actId="47"/>
        <pc:sldMkLst>
          <pc:docMk/>
          <pc:sldMk cId="2154705145" sldId="275"/>
        </pc:sldMkLst>
      </pc:sldChg>
      <pc:sldChg chg="addSp delSp modSp del mod">
        <pc:chgData name="אור יוסף" userId="b74d554e91b0379a" providerId="LiveId" clId="{027099E9-D365-491C-A7D0-A0B14BAA224E}" dt="2024-09-22T02:45:17.285" v="1246" actId="47"/>
        <pc:sldMkLst>
          <pc:docMk/>
          <pc:sldMk cId="3283061631" sldId="280"/>
        </pc:sldMkLst>
        <pc:picChg chg="add mod">
          <ac:chgData name="אור יוסף" userId="b74d554e91b0379a" providerId="LiveId" clId="{027099E9-D365-491C-A7D0-A0B14BAA224E}" dt="2024-09-22T02:38:55.399" v="1243" actId="1440"/>
          <ac:picMkLst>
            <pc:docMk/>
            <pc:sldMk cId="3283061631" sldId="280"/>
            <ac:picMk id="5" creationId="{1373C1A1-4B30-0F89-A8FF-52862F05C5E3}"/>
          </ac:picMkLst>
        </pc:picChg>
        <pc:picChg chg="del">
          <ac:chgData name="אור יוסף" userId="b74d554e91b0379a" providerId="LiveId" clId="{027099E9-D365-491C-A7D0-A0B14BAA224E}" dt="2024-09-22T02:35:06.939" v="1178" actId="478"/>
          <ac:picMkLst>
            <pc:docMk/>
            <pc:sldMk cId="3283061631" sldId="280"/>
            <ac:picMk id="6" creationId="{F91C6FA0-F699-A875-B145-7FD454C42380}"/>
          </ac:picMkLst>
        </pc:picChg>
      </pc:sldChg>
      <pc:sldChg chg="addSp delSp modSp mod">
        <pc:chgData name="אור יוסף" userId="b74d554e91b0379a" providerId="LiveId" clId="{027099E9-D365-491C-A7D0-A0B14BAA224E}" dt="2024-09-22T02:58:35.079" v="1333" actId="20577"/>
        <pc:sldMkLst>
          <pc:docMk/>
          <pc:sldMk cId="2152741914" sldId="281"/>
        </pc:sldMkLst>
        <pc:spChg chg="mod">
          <ac:chgData name="אור יוסף" userId="b74d554e91b0379a" providerId="LiveId" clId="{027099E9-D365-491C-A7D0-A0B14BAA224E}" dt="2024-09-22T02:49:27.233" v="1296" actId="1076"/>
          <ac:spMkLst>
            <pc:docMk/>
            <pc:sldMk cId="2152741914" sldId="281"/>
            <ac:spMk id="2" creationId="{1039A9DC-9CB3-59EF-1190-9394F13C7F0A}"/>
          </ac:spMkLst>
        </pc:spChg>
        <pc:spChg chg="del mod">
          <ac:chgData name="אור יוסף" userId="b74d554e91b0379a" providerId="LiveId" clId="{027099E9-D365-491C-A7D0-A0B14BAA224E}" dt="2024-09-22T02:48:55.860" v="1270" actId="478"/>
          <ac:spMkLst>
            <pc:docMk/>
            <pc:sldMk cId="2152741914" sldId="281"/>
            <ac:spMk id="4" creationId="{379E7DAE-A27D-DD7F-8B52-D0F279D54593}"/>
          </ac:spMkLst>
        </pc:spChg>
        <pc:spChg chg="add del mod">
          <ac:chgData name="אור יוסף" userId="b74d554e91b0379a" providerId="LiveId" clId="{027099E9-D365-491C-A7D0-A0B14BAA224E}" dt="2024-09-22T02:51:52.942" v="1298" actId="478"/>
          <ac:spMkLst>
            <pc:docMk/>
            <pc:sldMk cId="2152741914" sldId="281"/>
            <ac:spMk id="6" creationId="{C3FEAF23-FCF1-D786-1B59-086D4D1810F5}"/>
          </ac:spMkLst>
        </pc:spChg>
        <pc:spChg chg="add mod">
          <ac:chgData name="אור יוסף" userId="b74d554e91b0379a" providerId="LiveId" clId="{027099E9-D365-491C-A7D0-A0B14BAA224E}" dt="2024-09-22T02:58:35.079" v="1333" actId="20577"/>
          <ac:spMkLst>
            <pc:docMk/>
            <pc:sldMk cId="2152741914" sldId="281"/>
            <ac:spMk id="7" creationId="{9E42E083-6C33-F00E-54AA-DF3C3F54F4DA}"/>
          </ac:spMkLst>
        </pc:spChg>
        <pc:picChg chg="del">
          <ac:chgData name="אור יוסף" userId="b74d554e91b0379a" providerId="LiveId" clId="{027099E9-D365-491C-A7D0-A0B14BAA224E}" dt="2024-09-22T02:35:38.226" v="1186" actId="478"/>
          <ac:picMkLst>
            <pc:docMk/>
            <pc:sldMk cId="2152741914" sldId="281"/>
            <ac:picMk id="3" creationId="{89818F7C-B1A2-831A-3B24-44383136410A}"/>
          </ac:picMkLst>
        </pc:picChg>
      </pc:sldChg>
      <pc:sldChg chg="addSp delSp modSp del mod ord">
        <pc:chgData name="אור יוסף" userId="b74d554e91b0379a" providerId="LiveId" clId="{027099E9-D365-491C-A7D0-A0B14BAA224E}" dt="2024-09-22T02:45:17.285" v="1246" actId="47"/>
        <pc:sldMkLst>
          <pc:docMk/>
          <pc:sldMk cId="2637893326" sldId="282"/>
        </pc:sldMkLst>
        <pc:picChg chg="del">
          <ac:chgData name="אור יוסף" userId="b74d554e91b0379a" providerId="LiveId" clId="{027099E9-D365-491C-A7D0-A0B14BAA224E}" dt="2024-09-22T02:36:06.814" v="1187" actId="478"/>
          <ac:picMkLst>
            <pc:docMk/>
            <pc:sldMk cId="2637893326" sldId="282"/>
            <ac:picMk id="3" creationId="{3DC5C6D2-5A56-54CA-93CD-8CB5EDB63E97}"/>
          </ac:picMkLst>
        </pc:picChg>
        <pc:picChg chg="add mod">
          <ac:chgData name="אור יוסף" userId="b74d554e91b0379a" providerId="LiveId" clId="{027099E9-D365-491C-A7D0-A0B14BAA224E}" dt="2024-09-22T02:39:02.956" v="1245" actId="1076"/>
          <ac:picMkLst>
            <pc:docMk/>
            <pc:sldMk cId="2637893326" sldId="282"/>
            <ac:picMk id="1026" creationId="{87F43D1D-1547-A7AB-9E54-EA030D8316AF}"/>
          </ac:picMkLst>
        </pc:picChg>
      </pc:sldChg>
      <pc:sldChg chg="addSp delSp modSp mod">
        <pc:chgData name="אור יוסף" userId="b74d554e91b0379a" providerId="LiveId" clId="{027099E9-D365-491C-A7D0-A0B14BAA224E}" dt="2024-09-21T23:28:16.657" v="99" actId="1076"/>
        <pc:sldMkLst>
          <pc:docMk/>
          <pc:sldMk cId="3769118252" sldId="283"/>
        </pc:sldMkLst>
        <pc:picChg chg="add mod">
          <ac:chgData name="אור יוסף" userId="b74d554e91b0379a" providerId="LiveId" clId="{027099E9-D365-491C-A7D0-A0B14BAA224E}" dt="2024-09-21T23:28:16.657" v="99" actId="1076"/>
          <ac:picMkLst>
            <pc:docMk/>
            <pc:sldMk cId="3769118252" sldId="283"/>
            <ac:picMk id="6" creationId="{E42BAAD8-1780-BE27-518D-F365044965FF}"/>
          </ac:picMkLst>
        </pc:picChg>
        <pc:picChg chg="del">
          <ac:chgData name="אור יוסף" userId="b74d554e91b0379a" providerId="LiveId" clId="{027099E9-D365-491C-A7D0-A0B14BAA224E}" dt="2024-09-18T15:37:33.319" v="37" actId="478"/>
          <ac:picMkLst>
            <pc:docMk/>
            <pc:sldMk cId="3769118252" sldId="283"/>
            <ac:picMk id="11" creationId="{3DD3D2EE-B3D1-FA0E-9D78-2939E49289AE}"/>
          </ac:picMkLst>
        </pc:picChg>
        <pc:picChg chg="del mod">
          <ac:chgData name="אור יוסף" userId="b74d554e91b0379a" providerId="LiveId" clId="{027099E9-D365-491C-A7D0-A0B14BAA224E}" dt="2024-09-21T23:19:15.155" v="93" actId="478"/>
          <ac:picMkLst>
            <pc:docMk/>
            <pc:sldMk cId="3769118252" sldId="283"/>
            <ac:picMk id="17" creationId="{F60B06F0-C3F1-9E9B-B55C-4FE1099C6529}"/>
          </ac:picMkLst>
        </pc:picChg>
        <pc:picChg chg="del">
          <ac:chgData name="אור יוסף" userId="b74d554e91b0379a" providerId="LiveId" clId="{027099E9-D365-491C-A7D0-A0B14BAA224E}" dt="2024-09-18T15:37:35.646" v="38" actId="478"/>
          <ac:picMkLst>
            <pc:docMk/>
            <pc:sldMk cId="3769118252" sldId="283"/>
            <ac:picMk id="32" creationId="{97A1F375-E940-CA82-AA08-9E6A3FFC6BA7}"/>
          </ac:picMkLst>
        </pc:picChg>
      </pc:sldChg>
      <pc:sldChg chg="addSp delSp modSp mod ord delAnim modAnim">
        <pc:chgData name="אור יוסף" userId="b74d554e91b0379a" providerId="LiveId" clId="{027099E9-D365-491C-A7D0-A0B14BAA224E}" dt="2024-09-22T03:12:02.242" v="1367" actId="14100"/>
        <pc:sldMkLst>
          <pc:docMk/>
          <pc:sldMk cId="3593852995" sldId="285"/>
        </pc:sldMkLst>
        <pc:spChg chg="mod">
          <ac:chgData name="אור יוסף" userId="b74d554e91b0379a" providerId="LiveId" clId="{027099E9-D365-491C-A7D0-A0B14BAA224E}" dt="2024-09-18T15:41:19.401" v="57" actId="313"/>
          <ac:spMkLst>
            <pc:docMk/>
            <pc:sldMk cId="3593852995" sldId="285"/>
            <ac:spMk id="2" creationId="{6BFD2D83-F3D0-80CD-849D-36DE4344A5C8}"/>
          </ac:spMkLst>
        </pc:spChg>
        <pc:spChg chg="add mod">
          <ac:chgData name="אור יוסף" userId="b74d554e91b0379a" providerId="LiveId" clId="{027099E9-D365-491C-A7D0-A0B14BAA224E}" dt="2024-09-22T03:11:46.877" v="1366" actId="1076"/>
          <ac:spMkLst>
            <pc:docMk/>
            <pc:sldMk cId="3593852995" sldId="285"/>
            <ac:spMk id="5" creationId="{7EF90969-DB88-43AF-2DDE-45B2E89D3D0C}"/>
          </ac:spMkLst>
        </pc:spChg>
        <pc:spChg chg="add">
          <ac:chgData name="אור יוסף" userId="b74d554e91b0379a" providerId="LiveId" clId="{027099E9-D365-491C-A7D0-A0B14BAA224E}" dt="2024-09-22T03:09:09.974" v="1335"/>
          <ac:spMkLst>
            <pc:docMk/>
            <pc:sldMk cId="3593852995" sldId="285"/>
            <ac:spMk id="6" creationId="{93A8F0CE-0FD4-45FA-E8BC-6BF5A7589450}"/>
          </ac:spMkLst>
        </pc:spChg>
        <pc:spChg chg="add mod">
          <ac:chgData name="אור יוסף" userId="b74d554e91b0379a" providerId="LiveId" clId="{027099E9-D365-491C-A7D0-A0B14BAA224E}" dt="2024-09-22T03:09:25.332" v="1340" actId="1076"/>
          <ac:spMkLst>
            <pc:docMk/>
            <pc:sldMk cId="3593852995" sldId="285"/>
            <ac:spMk id="10" creationId="{B6BC5FB7-9798-6E34-E668-24A63119C7F6}"/>
          </ac:spMkLst>
        </pc:spChg>
        <pc:spChg chg="del">
          <ac:chgData name="אור יוסף" userId="b74d554e91b0379a" providerId="LiveId" clId="{027099E9-D365-491C-A7D0-A0B14BAA224E}" dt="2024-09-18T15:41:30.120" v="58" actId="478"/>
          <ac:spMkLst>
            <pc:docMk/>
            <pc:sldMk cId="3593852995" sldId="285"/>
            <ac:spMk id="17" creationId="{DFF2CF48-995D-89D3-B290-FB97773E571A}"/>
          </ac:spMkLst>
        </pc:spChg>
        <pc:spChg chg="del">
          <ac:chgData name="אור יוסף" userId="b74d554e91b0379a" providerId="LiveId" clId="{027099E9-D365-491C-A7D0-A0B14BAA224E}" dt="2024-09-18T15:41:30.120" v="58" actId="478"/>
          <ac:spMkLst>
            <pc:docMk/>
            <pc:sldMk cId="3593852995" sldId="285"/>
            <ac:spMk id="20" creationId="{5706BA69-29B9-BF8E-4F26-D5D86760B935}"/>
          </ac:spMkLst>
        </pc:spChg>
        <pc:spChg chg="del">
          <ac:chgData name="אור יוסף" userId="b74d554e91b0379a" providerId="LiveId" clId="{027099E9-D365-491C-A7D0-A0B14BAA224E}" dt="2024-09-18T15:41:30.120" v="58" actId="478"/>
          <ac:spMkLst>
            <pc:docMk/>
            <pc:sldMk cId="3593852995" sldId="285"/>
            <ac:spMk id="23" creationId="{19B8EC59-93DF-0C8B-1364-CA88C1623D4C}"/>
          </ac:spMkLst>
        </pc:spChg>
        <pc:spChg chg="del">
          <ac:chgData name="אור יוסף" userId="b74d554e91b0379a" providerId="LiveId" clId="{027099E9-D365-491C-A7D0-A0B14BAA224E}" dt="2024-09-18T15:41:37.913" v="59" actId="478"/>
          <ac:spMkLst>
            <pc:docMk/>
            <pc:sldMk cId="3593852995" sldId="285"/>
            <ac:spMk id="26" creationId="{E57E8800-AF42-5867-B2FD-7713915D9FD7}"/>
          </ac:spMkLst>
        </pc:spChg>
        <pc:spChg chg="del">
          <ac:chgData name="אור יוסף" userId="b74d554e91b0379a" providerId="LiveId" clId="{027099E9-D365-491C-A7D0-A0B14BAA224E}" dt="2024-09-18T15:41:30.120" v="58" actId="478"/>
          <ac:spMkLst>
            <pc:docMk/>
            <pc:sldMk cId="3593852995" sldId="285"/>
            <ac:spMk id="27" creationId="{8B0BB309-2AA6-A024-0128-5E102A418107}"/>
          </ac:spMkLst>
        </pc:spChg>
        <pc:spChg chg="del">
          <ac:chgData name="אור יוסף" userId="b74d554e91b0379a" providerId="LiveId" clId="{027099E9-D365-491C-A7D0-A0B14BAA224E}" dt="2024-09-18T15:41:30.120" v="58" actId="478"/>
          <ac:spMkLst>
            <pc:docMk/>
            <pc:sldMk cId="3593852995" sldId="285"/>
            <ac:spMk id="28" creationId="{4FBAE60F-F7D2-CC57-847F-79E1B7606C2D}"/>
          </ac:spMkLst>
        </pc:spChg>
        <pc:spChg chg="del">
          <ac:chgData name="אור יוסף" userId="b74d554e91b0379a" providerId="LiveId" clId="{027099E9-D365-491C-A7D0-A0B14BAA224E}" dt="2024-09-18T15:41:30.120" v="58" actId="478"/>
          <ac:spMkLst>
            <pc:docMk/>
            <pc:sldMk cId="3593852995" sldId="285"/>
            <ac:spMk id="29" creationId="{7DBEEAB5-C427-DD4C-6553-C2716296C07E}"/>
          </ac:spMkLst>
        </pc:spChg>
        <pc:spChg chg="del">
          <ac:chgData name="אור יוסף" userId="b74d554e91b0379a" providerId="LiveId" clId="{027099E9-D365-491C-A7D0-A0B14BAA224E}" dt="2024-09-18T15:41:30.120" v="58" actId="478"/>
          <ac:spMkLst>
            <pc:docMk/>
            <pc:sldMk cId="3593852995" sldId="285"/>
            <ac:spMk id="30" creationId="{95F0EBB8-AD2A-F944-725B-82F020B714B8}"/>
          </ac:spMkLst>
        </pc:spChg>
        <pc:spChg chg="del">
          <ac:chgData name="אור יוסף" userId="b74d554e91b0379a" providerId="LiveId" clId="{027099E9-D365-491C-A7D0-A0B14BAA224E}" dt="2024-09-18T15:41:30.120" v="58" actId="478"/>
          <ac:spMkLst>
            <pc:docMk/>
            <pc:sldMk cId="3593852995" sldId="285"/>
            <ac:spMk id="31" creationId="{B3876FCF-CF18-E508-8535-72632055231C}"/>
          </ac:spMkLst>
        </pc:spChg>
        <pc:spChg chg="del">
          <ac:chgData name="אור יוסף" userId="b74d554e91b0379a" providerId="LiveId" clId="{027099E9-D365-491C-A7D0-A0B14BAA224E}" dt="2024-09-18T15:41:37.913" v="59" actId="478"/>
          <ac:spMkLst>
            <pc:docMk/>
            <pc:sldMk cId="3593852995" sldId="285"/>
            <ac:spMk id="32" creationId="{F6945319-C04D-01A8-3628-60A5DF45D8E3}"/>
          </ac:spMkLst>
        </pc:spChg>
        <pc:picChg chg="add mod">
          <ac:chgData name="אור יוסף" userId="b74d554e91b0379a" providerId="LiveId" clId="{027099E9-D365-491C-A7D0-A0B14BAA224E}" dt="2024-09-22T03:12:02.242" v="1367" actId="14100"/>
          <ac:picMkLst>
            <pc:docMk/>
            <pc:sldMk cId="3593852995" sldId="285"/>
            <ac:picMk id="11" creationId="{8923F2BD-FA36-DE73-8FEE-B5FD432EE817}"/>
          </ac:picMkLst>
        </pc:picChg>
        <pc:picChg chg="del">
          <ac:chgData name="אור יוסף" userId="b74d554e91b0379a" providerId="LiveId" clId="{027099E9-D365-491C-A7D0-A0B14BAA224E}" dt="2024-09-18T15:41:30.120" v="58" actId="478"/>
          <ac:picMkLst>
            <pc:docMk/>
            <pc:sldMk cId="3593852995" sldId="285"/>
            <ac:picMk id="12" creationId="{C4B41279-E78B-963C-87F4-03ECBB422F77}"/>
          </ac:picMkLst>
        </pc:picChg>
        <pc:picChg chg="del">
          <ac:chgData name="אור יוסף" userId="b74d554e91b0379a" providerId="LiveId" clId="{027099E9-D365-491C-A7D0-A0B14BAA224E}" dt="2024-09-18T15:41:37.913" v="59" actId="478"/>
          <ac:picMkLst>
            <pc:docMk/>
            <pc:sldMk cId="3593852995" sldId="285"/>
            <ac:picMk id="15" creationId="{74097D57-5989-4708-686C-7E77CF8B2AC8}"/>
          </ac:picMkLst>
        </pc:picChg>
        <pc:picChg chg="del">
          <ac:chgData name="אור יוסף" userId="b74d554e91b0379a" providerId="LiveId" clId="{027099E9-D365-491C-A7D0-A0B14BAA224E}" dt="2024-09-18T15:41:30.120" v="58" actId="478"/>
          <ac:picMkLst>
            <pc:docMk/>
            <pc:sldMk cId="3593852995" sldId="285"/>
            <ac:picMk id="22" creationId="{D95A4AF9-183B-4752-1CE1-B21C766CC9D4}"/>
          </ac:picMkLst>
        </pc:picChg>
      </pc:sldChg>
      <pc:sldChg chg="modSp mod">
        <pc:chgData name="אור יוסף" userId="b74d554e91b0379a" providerId="LiveId" clId="{027099E9-D365-491C-A7D0-A0B14BAA224E}" dt="2024-09-18T15:36:24.547" v="34" actId="20577"/>
        <pc:sldMkLst>
          <pc:docMk/>
          <pc:sldMk cId="921282073" sldId="286"/>
        </pc:sldMkLst>
        <pc:graphicFrameChg chg="mod modGraphic">
          <ac:chgData name="אור יוסף" userId="b74d554e91b0379a" providerId="LiveId" clId="{027099E9-D365-491C-A7D0-A0B14BAA224E}" dt="2024-09-18T15:36:24.547" v="34" actId="20577"/>
          <ac:graphicFrameMkLst>
            <pc:docMk/>
            <pc:sldMk cId="921282073" sldId="286"/>
            <ac:graphicFrameMk id="2" creationId="{19627651-6DF2-AB3F-AB50-1A239ED0F8DE}"/>
          </ac:graphicFrameMkLst>
        </pc:graphicFrameChg>
      </pc:sldChg>
      <pc:sldChg chg="modSp mod">
        <pc:chgData name="אור יוסף" userId="b74d554e91b0379a" providerId="LiveId" clId="{027099E9-D365-491C-A7D0-A0B14BAA224E}" dt="2024-09-18T15:36:36.250" v="36" actId="20577"/>
        <pc:sldMkLst>
          <pc:docMk/>
          <pc:sldMk cId="1578313277" sldId="287"/>
        </pc:sldMkLst>
        <pc:graphicFrameChg chg="mod modGraphic">
          <ac:chgData name="אור יוסף" userId="b74d554e91b0379a" providerId="LiveId" clId="{027099E9-D365-491C-A7D0-A0B14BAA224E}" dt="2024-09-18T15:36:36.250" v="36" actId="20577"/>
          <ac:graphicFrameMkLst>
            <pc:docMk/>
            <pc:sldMk cId="1578313277" sldId="287"/>
            <ac:graphicFrameMk id="2" creationId="{19627651-6DF2-AB3F-AB50-1A239ED0F8DE}"/>
          </ac:graphicFrameMkLst>
        </pc:graphicFrameChg>
      </pc:sldChg>
      <pc:sldChg chg="addSp delSp modSp del mod">
        <pc:chgData name="אור יוסף" userId="b74d554e91b0379a" providerId="LiveId" clId="{027099E9-D365-491C-A7D0-A0B14BAA224E}" dt="2024-09-22T02:45:17.285" v="1246" actId="47"/>
        <pc:sldMkLst>
          <pc:docMk/>
          <pc:sldMk cId="829694250" sldId="290"/>
        </pc:sldMkLst>
        <pc:picChg chg="del">
          <ac:chgData name="אור יוסף" userId="b74d554e91b0379a" providerId="LiveId" clId="{027099E9-D365-491C-A7D0-A0B14BAA224E}" dt="2024-09-22T02:32:20.049" v="1154" actId="478"/>
          <ac:picMkLst>
            <pc:docMk/>
            <pc:sldMk cId="829694250" sldId="290"/>
            <ac:picMk id="3" creationId="{290C5C14-764D-CABA-693E-E3EEE327E993}"/>
          </ac:picMkLst>
        </pc:picChg>
        <pc:picChg chg="del">
          <ac:chgData name="אור יוסף" userId="b74d554e91b0379a" providerId="LiveId" clId="{027099E9-D365-491C-A7D0-A0B14BAA224E}" dt="2024-09-22T02:32:14.667" v="1153" actId="478"/>
          <ac:picMkLst>
            <pc:docMk/>
            <pc:sldMk cId="829694250" sldId="290"/>
            <ac:picMk id="5" creationId="{01A8F513-8446-85CE-7957-652B96CD0061}"/>
          </ac:picMkLst>
        </pc:picChg>
        <pc:picChg chg="add mod">
          <ac:chgData name="אור יוסף" userId="b74d554e91b0379a" providerId="LiveId" clId="{027099E9-D365-491C-A7D0-A0B14BAA224E}" dt="2024-09-22T02:38:36.150" v="1240" actId="1440"/>
          <ac:picMkLst>
            <pc:docMk/>
            <pc:sldMk cId="829694250" sldId="290"/>
            <ac:picMk id="7" creationId="{C53D74C6-05E9-474C-DD16-AA691450FC37}"/>
          </ac:picMkLst>
        </pc:picChg>
      </pc:sldChg>
      <pc:sldChg chg="addSp delSp modSp del mod">
        <pc:chgData name="אור יוסף" userId="b74d554e91b0379a" providerId="LiveId" clId="{027099E9-D365-491C-A7D0-A0B14BAA224E}" dt="2024-09-22T02:45:17.285" v="1246" actId="47"/>
        <pc:sldMkLst>
          <pc:docMk/>
          <pc:sldMk cId="2467698503" sldId="291"/>
        </pc:sldMkLst>
        <pc:picChg chg="del">
          <ac:chgData name="אור יוסף" userId="b74d554e91b0379a" providerId="LiveId" clId="{027099E9-D365-491C-A7D0-A0B14BAA224E}" dt="2024-09-22T02:33:16.843" v="1161" actId="478"/>
          <ac:picMkLst>
            <pc:docMk/>
            <pc:sldMk cId="2467698503" sldId="291"/>
            <ac:picMk id="5" creationId="{C2A64126-40F5-47AD-4DDB-1C82549A0032}"/>
          </ac:picMkLst>
        </pc:picChg>
        <pc:picChg chg="add mod">
          <ac:chgData name="אור יוסף" userId="b74d554e91b0379a" providerId="LiveId" clId="{027099E9-D365-491C-A7D0-A0B14BAA224E}" dt="2024-09-22T02:38:48.854" v="1242" actId="1440"/>
          <ac:picMkLst>
            <pc:docMk/>
            <pc:sldMk cId="2467698503" sldId="291"/>
            <ac:picMk id="6" creationId="{A6A706EB-1D81-DD7D-FFBE-B9D7EAD7FC88}"/>
          </ac:picMkLst>
        </pc:picChg>
        <pc:picChg chg="del">
          <ac:chgData name="אור יוסף" userId="b74d554e91b0379a" providerId="LiveId" clId="{027099E9-D365-491C-A7D0-A0B14BAA224E}" dt="2024-09-22T02:33:12.523" v="1160" actId="478"/>
          <ac:picMkLst>
            <pc:docMk/>
            <pc:sldMk cId="2467698503" sldId="291"/>
            <ac:picMk id="10" creationId="{80B1DB01-569B-DC53-84D7-6F6F84A9F2CB}"/>
          </ac:picMkLst>
        </pc:picChg>
        <pc:picChg chg="del">
          <ac:chgData name="אור יוסף" userId="b74d554e91b0379a" providerId="LiveId" clId="{027099E9-D365-491C-A7D0-A0B14BAA224E}" dt="2024-09-22T02:33:17.735" v="1162" actId="478"/>
          <ac:picMkLst>
            <pc:docMk/>
            <pc:sldMk cId="2467698503" sldId="291"/>
            <ac:picMk id="12" creationId="{EF8FEE07-FEAF-71C6-2DC2-CB2D3F75357E}"/>
          </ac:picMkLst>
        </pc:picChg>
      </pc:sldChg>
      <pc:sldChg chg="addSp delSp modSp add mod ord setBg">
        <pc:chgData name="אור יוסף" userId="b74d554e91b0379a" providerId="LiveId" clId="{027099E9-D365-491C-A7D0-A0B14BAA224E}" dt="2024-09-22T02:47:27.673" v="1269" actId="1076"/>
        <pc:sldMkLst>
          <pc:docMk/>
          <pc:sldMk cId="1688004299" sldId="292"/>
        </pc:sldMkLst>
        <pc:spChg chg="add mod">
          <ac:chgData name="אור יוסף" userId="b74d554e91b0379a" providerId="LiveId" clId="{027099E9-D365-491C-A7D0-A0B14BAA224E}" dt="2024-09-22T02:47:27.673" v="1269" actId="1076"/>
          <ac:spMkLst>
            <pc:docMk/>
            <pc:sldMk cId="1688004299" sldId="292"/>
            <ac:spMk id="6" creationId="{4A36627B-DBE7-A89F-42DD-F830DC192CC9}"/>
          </ac:spMkLst>
        </pc:spChg>
        <pc:spChg chg="mod">
          <ac:chgData name="אור יוסף" userId="b74d554e91b0379a" providerId="LiveId" clId="{027099E9-D365-491C-A7D0-A0B14BAA224E}" dt="2024-09-22T00:50:26.014" v="926"/>
          <ac:spMkLst>
            <pc:docMk/>
            <pc:sldMk cId="1688004299" sldId="292"/>
            <ac:spMk id="8" creationId="{469A2A37-13B1-62C4-B1F7-CAE41AB66540}"/>
          </ac:spMkLst>
        </pc:spChg>
        <pc:spChg chg="mod">
          <ac:chgData name="אור יוסף" userId="b74d554e91b0379a" providerId="LiveId" clId="{027099E9-D365-491C-A7D0-A0B14BAA224E}" dt="2024-09-22T00:50:26.014" v="926"/>
          <ac:spMkLst>
            <pc:docMk/>
            <pc:sldMk cId="1688004299" sldId="292"/>
            <ac:spMk id="9" creationId="{673BB89D-B6C3-2CF2-40B5-A0848C4D6BF6}"/>
          </ac:spMkLst>
        </pc:spChg>
        <pc:spChg chg="add mod">
          <ac:chgData name="אור יוסף" userId="b74d554e91b0379a" providerId="LiveId" clId="{027099E9-D365-491C-A7D0-A0B14BAA224E}" dt="2024-09-22T00:50:26.014" v="926"/>
          <ac:spMkLst>
            <pc:docMk/>
            <pc:sldMk cId="1688004299" sldId="292"/>
            <ac:spMk id="10" creationId="{9C188EDD-36E0-8734-4657-2E46C8AD9C2E}"/>
          </ac:spMkLst>
        </pc:spChg>
        <pc:spChg chg="del mod">
          <ac:chgData name="אור יוסף" userId="b74d554e91b0379a" providerId="LiveId" clId="{027099E9-D365-491C-A7D0-A0B14BAA224E}" dt="2024-09-22T00:50:36.989" v="928" actId="478"/>
          <ac:spMkLst>
            <pc:docMk/>
            <pc:sldMk cId="1688004299" sldId="292"/>
            <ac:spMk id="11" creationId="{00000000-0000-0000-0000-000000000000}"/>
          </ac:spMkLst>
        </pc:spChg>
        <pc:spChg chg="add mod">
          <ac:chgData name="אור יוסף" userId="b74d554e91b0379a" providerId="LiveId" clId="{027099E9-D365-491C-A7D0-A0B14BAA224E}" dt="2024-09-22T00:50:50.144" v="929"/>
          <ac:spMkLst>
            <pc:docMk/>
            <pc:sldMk cId="1688004299" sldId="292"/>
            <ac:spMk id="12" creationId="{E5158673-3D18-A469-61D8-A035FF02E501}"/>
          </ac:spMkLst>
        </pc:spChg>
        <pc:spChg chg="del">
          <ac:chgData name="אור יוסף" userId="b74d554e91b0379a" providerId="LiveId" clId="{027099E9-D365-491C-A7D0-A0B14BAA224E}" dt="2024-09-22T00:41:20.303" v="905" actId="478"/>
          <ac:spMkLst>
            <pc:docMk/>
            <pc:sldMk cId="1688004299" sldId="292"/>
            <ac:spMk id="15" creationId="{BC158F26-9388-7878-D344-71C2D00FA721}"/>
          </ac:spMkLst>
        </pc:spChg>
        <pc:spChg chg="mod">
          <ac:chgData name="אור יוסף" userId="b74d554e91b0379a" providerId="LiveId" clId="{027099E9-D365-491C-A7D0-A0B14BAA224E}" dt="2024-09-22T02:47:20.466" v="1267" actId="1076"/>
          <ac:spMkLst>
            <pc:docMk/>
            <pc:sldMk cId="1688004299" sldId="292"/>
            <ac:spMk id="16" creationId="{04ED4EB0-2D46-AAF5-8CFF-E9F5ACFE6E5E}"/>
          </ac:spMkLst>
        </pc:spChg>
        <pc:spChg chg="del">
          <ac:chgData name="אור יוסף" userId="b74d554e91b0379a" providerId="LiveId" clId="{027099E9-D365-491C-A7D0-A0B14BAA224E}" dt="2024-09-22T00:41:21.439" v="906" actId="478"/>
          <ac:spMkLst>
            <pc:docMk/>
            <pc:sldMk cId="1688004299" sldId="292"/>
            <ac:spMk id="17" creationId="{78FFBC81-0646-F57C-7E6D-F062DEB837BF}"/>
          </ac:spMkLst>
        </pc:spChg>
        <pc:spChg chg="add mod">
          <ac:chgData name="אור יוסף" userId="b74d554e91b0379a" providerId="LiveId" clId="{027099E9-D365-491C-A7D0-A0B14BAA224E}" dt="2024-09-22T02:47:12.138" v="1266" actId="14100"/>
          <ac:spMkLst>
            <pc:docMk/>
            <pc:sldMk cId="1688004299" sldId="292"/>
            <ac:spMk id="18" creationId="{A85989A4-39C5-48B4-B4B0-56E006A9C8E4}"/>
          </ac:spMkLst>
        </pc:spChg>
        <pc:spChg chg="del">
          <ac:chgData name="אור יוסף" userId="b74d554e91b0379a" providerId="LiveId" clId="{027099E9-D365-491C-A7D0-A0B14BAA224E}" dt="2024-09-22T00:41:22.474" v="907" actId="478"/>
          <ac:spMkLst>
            <pc:docMk/>
            <pc:sldMk cId="1688004299" sldId="292"/>
            <ac:spMk id="19" creationId="{43CE0801-77DF-F4E7-EB82-F5340C39D961}"/>
          </ac:spMkLst>
        </pc:spChg>
        <pc:spChg chg="mod">
          <ac:chgData name="אור יוסף" userId="b74d554e91b0379a" providerId="LiveId" clId="{027099E9-D365-491C-A7D0-A0B14BAA224E}" dt="2024-09-22T02:47:24.877" v="1268" actId="1076"/>
          <ac:spMkLst>
            <pc:docMk/>
            <pc:sldMk cId="1688004299" sldId="292"/>
            <ac:spMk id="23" creationId="{D95CB5D7-BBD5-3C8A-6E9D-E9035BECFEC7}"/>
          </ac:spMkLst>
        </pc:spChg>
        <pc:grpChg chg="del">
          <ac:chgData name="אור יוסף" userId="b74d554e91b0379a" providerId="LiveId" clId="{027099E9-D365-491C-A7D0-A0B14BAA224E}" dt="2024-09-22T00:42:30.958" v="908" actId="478"/>
          <ac:grpSpMkLst>
            <pc:docMk/>
            <pc:sldMk cId="1688004299" sldId="292"/>
            <ac:grpSpMk id="2" creationId="{00000000-0000-0000-0000-000000000000}"/>
          </ac:grpSpMkLst>
        </pc:grpChg>
        <pc:grpChg chg="add mod">
          <ac:chgData name="אור יוסף" userId="b74d554e91b0379a" providerId="LiveId" clId="{027099E9-D365-491C-A7D0-A0B14BAA224E}" dt="2024-09-22T00:50:26.014" v="926"/>
          <ac:grpSpMkLst>
            <pc:docMk/>
            <pc:sldMk cId="1688004299" sldId="292"/>
            <ac:grpSpMk id="7" creationId="{3202B798-31F5-6767-1C63-B4ED3418DFC3}"/>
          </ac:grpSpMkLst>
        </pc:grpChg>
      </pc:sldChg>
      <pc:sldChg chg="addSp modSp add del mod ord">
        <pc:chgData name="אור יוסף" userId="b74d554e91b0379a" providerId="LiveId" clId="{027099E9-D365-491C-A7D0-A0B14BAA224E}" dt="2024-09-22T02:45:17.285" v="1246" actId="47"/>
        <pc:sldMkLst>
          <pc:docMk/>
          <pc:sldMk cId="3035931862" sldId="293"/>
        </pc:sldMkLst>
        <pc:picChg chg="add mod">
          <ac:chgData name="אור יוסף" userId="b74d554e91b0379a" providerId="LiveId" clId="{027099E9-D365-491C-A7D0-A0B14BAA224E}" dt="2024-09-22T02:38:44.838" v="1241" actId="1440"/>
          <ac:picMkLst>
            <pc:docMk/>
            <pc:sldMk cId="3035931862" sldId="293"/>
            <ac:picMk id="5" creationId="{EAA8DAD1-0ABC-E0E5-6E7C-F1D3614ED81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>
            <a:extLst>
              <a:ext uri="{FF2B5EF4-FFF2-40B4-BE49-F238E27FC236}">
                <a16:creationId xmlns:a16="http://schemas.microsoft.com/office/drawing/2014/main" id="{CAB788F9-5F93-47B8-02D7-E3AF5D293D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A209DD04-08C3-5325-49B1-C3A4D8311F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0E9D306D-27FE-4687-8591-EB04F41DF412}" type="datetimeFigureOut">
              <a:rPr lang="he-IL" smtClean="0"/>
              <a:t>י"ח/אלול/תשפ"ד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90C0E469-154D-0EE8-0704-0EDED8F5BB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17FB71E6-46EF-D687-423B-B948D773E9E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BC353F13-BCBB-42B0-9F5B-DE73297884C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968403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F84EC57-0D9E-4253-AE79-BD728C8DBA17}" type="datetimeFigureOut">
              <a:rPr lang="he-IL" smtClean="0"/>
              <a:t>י"ח/אלול/תשפ"ד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63E159C0-8E97-416A-8112-94D4F3BBB7E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802484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81190-7685-4B4E-931D-5E43FB3CAA2C}" type="datetime1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005F2-37F5-4663-B7AD-1CB59E6982B5}" type="datetime1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FD86A-6396-4B08-8E17-680094A2713C}" type="datetime1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C2E45-4455-4308-A4E3-B160627C7AF3}" type="datetime1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C71DD-0DA5-48A7-BCF9-1D14B25CB839}" type="datetime1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AE123-81CA-41F9-AF1B-3FEA6C4F43FC}" type="datetime1">
              <a:rPr lang="en-US" smtClean="0"/>
              <a:t>9/21/2024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811B8-F015-42B3-AC14-0E1CDE7B9AF1}" type="datetime1">
              <a:rPr lang="en-US" smtClean="0"/>
              <a:t>9/21/2024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3D4D6-A13F-4F43-9B68-15CEE6D6C4CD}" type="datetime1">
              <a:rPr lang="en-US" smtClean="0"/>
              <a:t>9/21/2024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9D0C5-8B68-4DEE-893D-F594F7C6DC7F}" type="datetime1">
              <a:rPr lang="en-US" smtClean="0"/>
              <a:t>9/21/2024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014CD-DF45-469F-A7CF-F1FF9EC572DB}" type="datetime1">
              <a:rPr lang="en-US" smtClean="0"/>
              <a:t>9/21/2024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C028A-D245-4313-AFBC-9499770704A4}" type="datetime1">
              <a:rPr lang="en-US" smtClean="0"/>
              <a:t>9/21/2024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8D2C3-DEEC-46B6-A9F9-933442598710}" type="datetime1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H="1">
            <a:off x="13809790" y="0"/>
            <a:ext cx="4478210" cy="3525572"/>
          </a:xfrm>
          <a:custGeom>
            <a:avLst/>
            <a:gdLst/>
            <a:ahLst/>
            <a:cxnLst/>
            <a:rect l="l" t="t" r="r" b="b"/>
            <a:pathLst>
              <a:path w="4478210" h="3525572">
                <a:moveTo>
                  <a:pt x="4478210" y="0"/>
                </a:moveTo>
                <a:lnTo>
                  <a:pt x="0" y="0"/>
                </a:lnTo>
                <a:lnTo>
                  <a:pt x="0" y="3525572"/>
                </a:lnTo>
                <a:lnTo>
                  <a:pt x="4478210" y="3525572"/>
                </a:lnTo>
                <a:lnTo>
                  <a:pt x="44782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 flipH="1">
            <a:off x="13809790" y="5826116"/>
            <a:ext cx="4478210" cy="4478210"/>
          </a:xfrm>
          <a:custGeom>
            <a:avLst/>
            <a:gdLst/>
            <a:ahLst/>
            <a:cxnLst/>
            <a:rect l="l" t="t" r="r" b="b"/>
            <a:pathLst>
              <a:path w="4478210" h="4478210">
                <a:moveTo>
                  <a:pt x="4478210" y="0"/>
                </a:moveTo>
                <a:lnTo>
                  <a:pt x="0" y="0"/>
                </a:lnTo>
                <a:lnTo>
                  <a:pt x="0" y="4478210"/>
                </a:lnTo>
                <a:lnTo>
                  <a:pt x="4478210" y="4478210"/>
                </a:lnTo>
                <a:lnTo>
                  <a:pt x="447821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TextBox 6"/>
          <p:cNvSpPr txBox="1"/>
          <p:nvPr/>
        </p:nvSpPr>
        <p:spPr>
          <a:xfrm>
            <a:off x="2582724" y="3114630"/>
            <a:ext cx="10368096" cy="2799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507"/>
              </a:lnSpc>
            </a:pPr>
            <a:r>
              <a:rPr lang="en-US" sz="11507" dirty="0">
                <a:solidFill>
                  <a:srgbClr val="2D3880"/>
                </a:solidFill>
                <a:latin typeface="Cormorant Garamond Italics"/>
              </a:rPr>
              <a:t>DreamForge</a:t>
            </a:r>
            <a:br>
              <a:rPr lang="en-US" sz="11507" dirty="0">
                <a:solidFill>
                  <a:srgbClr val="2D3880"/>
                </a:solidFill>
                <a:latin typeface="Cormorant Garamond Italics"/>
              </a:rPr>
            </a:br>
            <a:r>
              <a:rPr lang="en-US" sz="6000" dirty="0">
                <a:solidFill>
                  <a:srgbClr val="2D3880"/>
                </a:solidFill>
                <a:latin typeface="Cormorant Garamond Italics"/>
              </a:rPr>
              <a:t>Turn Your Concepts into Projects</a:t>
            </a:r>
            <a:endParaRPr lang="en-US" sz="11507" dirty="0">
              <a:solidFill>
                <a:srgbClr val="2D3880"/>
              </a:solidFill>
              <a:latin typeface="Cormorant Garamond Itali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608093" y="6813281"/>
            <a:ext cx="10368096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</a:pPr>
            <a:r>
              <a:rPr lang="en-US" sz="3200" dirty="0">
                <a:solidFill>
                  <a:srgbClr val="2D3880"/>
                </a:solidFill>
                <a:latin typeface="Glacial Indifference"/>
              </a:rPr>
              <a:t>Supervisor: Alex Keselman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08093" y="7527376"/>
            <a:ext cx="10368096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2D3880"/>
                </a:solidFill>
                <a:latin typeface="Glacial Indifference"/>
              </a:rPr>
              <a:t>Presenters: Or Yosef &amp; Yaniv Lippa</a:t>
            </a:r>
          </a:p>
        </p:txBody>
      </p:sp>
      <p:sp>
        <p:nvSpPr>
          <p:cNvPr id="10" name="AutoShape 10"/>
          <p:cNvSpPr/>
          <p:nvPr/>
        </p:nvSpPr>
        <p:spPr>
          <a:xfrm flipH="1">
            <a:off x="1925123" y="2221779"/>
            <a:ext cx="0" cy="5843443"/>
          </a:xfrm>
          <a:prstGeom prst="line">
            <a:avLst/>
          </a:prstGeom>
          <a:ln w="57150" cap="flat">
            <a:solidFill>
              <a:srgbClr val="2D388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781D92-BF52-813E-56A3-E0670C6F4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65449" cy="121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CE7A9E-9930-955F-2E38-739409A61B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" y="8744197"/>
            <a:ext cx="1334401" cy="144238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323F1-C699-A43D-80BB-EB9840522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40647" y="9715500"/>
            <a:ext cx="228600" cy="292759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1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2"/>
          <p:cNvSpPr/>
          <p:nvPr/>
        </p:nvSpPr>
        <p:spPr>
          <a:xfrm flipV="1">
            <a:off x="0" y="23130"/>
            <a:ext cx="5372897" cy="2276154"/>
          </a:xfrm>
          <a:custGeom>
            <a:avLst/>
            <a:gdLst/>
            <a:ahLst/>
            <a:cxnLst/>
            <a:rect l="l" t="t" r="r" b="b"/>
            <a:pathLst>
              <a:path w="5372897" h="2276154">
                <a:moveTo>
                  <a:pt x="0" y="2276155"/>
                </a:moveTo>
                <a:lnTo>
                  <a:pt x="5372897" y="2276155"/>
                </a:lnTo>
                <a:lnTo>
                  <a:pt x="5372897" y="0"/>
                </a:lnTo>
                <a:lnTo>
                  <a:pt x="0" y="0"/>
                </a:lnTo>
                <a:lnTo>
                  <a:pt x="0" y="22761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3" name="Freeform 33"/>
          <p:cNvSpPr/>
          <p:nvPr/>
        </p:nvSpPr>
        <p:spPr>
          <a:xfrm flipH="1" flipV="1">
            <a:off x="12915103" y="23731"/>
            <a:ext cx="5372897" cy="2276154"/>
          </a:xfrm>
          <a:custGeom>
            <a:avLst/>
            <a:gdLst/>
            <a:ahLst/>
            <a:cxnLst/>
            <a:rect l="l" t="t" r="r" b="b"/>
            <a:pathLst>
              <a:path w="5372897" h="2276154">
                <a:moveTo>
                  <a:pt x="5372897" y="2276155"/>
                </a:moveTo>
                <a:lnTo>
                  <a:pt x="0" y="2276155"/>
                </a:lnTo>
                <a:lnTo>
                  <a:pt x="0" y="0"/>
                </a:lnTo>
                <a:lnTo>
                  <a:pt x="5372897" y="0"/>
                </a:lnTo>
                <a:lnTo>
                  <a:pt x="5372897" y="22761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4" name="TextBox 34"/>
          <p:cNvSpPr txBox="1"/>
          <p:nvPr/>
        </p:nvSpPr>
        <p:spPr>
          <a:xfrm>
            <a:off x="4927962" y="114300"/>
            <a:ext cx="8432075" cy="1233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2D3880"/>
                </a:solidFill>
                <a:latin typeface="Cormorant Garamond Italics"/>
              </a:rPr>
              <a:t>The Product</a:t>
            </a:r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1039A9DC-9CB3-59EF-1190-9394F13C7F0A}"/>
              </a:ext>
            </a:extLst>
          </p:cNvPr>
          <p:cNvSpPr txBox="1"/>
          <p:nvPr/>
        </p:nvSpPr>
        <p:spPr>
          <a:xfrm>
            <a:off x="7080360" y="1525217"/>
            <a:ext cx="4881063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2D3880"/>
                </a:solidFill>
                <a:latin typeface="Century" panose="020F0502020204030204" pitchFamily="18" charset="0"/>
              </a:rPr>
              <a:t>Software instructions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79179-8A8C-6FC6-0C5C-653E38D54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8200" y="9733721"/>
            <a:ext cx="3810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9E42E083-6C33-F00E-54AA-DF3C3F54F4DA}"/>
              </a:ext>
            </a:extLst>
          </p:cNvPr>
          <p:cNvSpPr txBox="1"/>
          <p:nvPr/>
        </p:nvSpPr>
        <p:spPr>
          <a:xfrm>
            <a:off x="6934200" y="2933700"/>
            <a:ext cx="6172200" cy="4690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l">
              <a:lnSpc>
                <a:spcPts val="4079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2D3880"/>
                </a:solidFill>
                <a:latin typeface="Glacial Indifference"/>
              </a:rPr>
              <a:t>    React: 18.3.1</a:t>
            </a:r>
          </a:p>
          <a:p>
            <a:pPr marL="457200" lvl="0" indent="-457200" algn="l">
              <a:lnSpc>
                <a:spcPts val="4079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2D3880"/>
                </a:solidFill>
                <a:latin typeface="Glacial Indifference"/>
              </a:rPr>
              <a:t>    React-</a:t>
            </a:r>
            <a:r>
              <a:rPr lang="en-US" sz="2800" b="1" dirty="0" err="1">
                <a:solidFill>
                  <a:srgbClr val="2D3880"/>
                </a:solidFill>
                <a:latin typeface="Glacial Indifference"/>
              </a:rPr>
              <a:t>dom</a:t>
            </a:r>
            <a:r>
              <a:rPr lang="en-US" sz="2800" b="1" dirty="0">
                <a:solidFill>
                  <a:srgbClr val="2D3880"/>
                </a:solidFill>
                <a:latin typeface="Glacial Indifference"/>
              </a:rPr>
              <a:t>: 18.3.1</a:t>
            </a:r>
          </a:p>
          <a:p>
            <a:pPr marL="457200" lvl="0" indent="-457200" algn="l">
              <a:lnSpc>
                <a:spcPts val="4079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2D3880"/>
                </a:solidFill>
                <a:latin typeface="Glacial Indifference"/>
              </a:rPr>
              <a:t>    React-router-</a:t>
            </a:r>
            <a:r>
              <a:rPr lang="en-US" sz="2800" b="1" dirty="0" err="1">
                <a:solidFill>
                  <a:srgbClr val="2D3880"/>
                </a:solidFill>
                <a:latin typeface="Glacial Indifference"/>
              </a:rPr>
              <a:t>dom</a:t>
            </a:r>
            <a:r>
              <a:rPr lang="en-US" sz="2800" b="1" dirty="0">
                <a:solidFill>
                  <a:srgbClr val="2D3880"/>
                </a:solidFill>
                <a:latin typeface="Glacial Indifference"/>
              </a:rPr>
              <a:t>: 6.26.1</a:t>
            </a:r>
          </a:p>
          <a:p>
            <a:pPr marL="457200" lvl="0" indent="-457200" algn="l">
              <a:lnSpc>
                <a:spcPts val="4079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2D3880"/>
                </a:solidFill>
                <a:latin typeface="Glacial Indifference"/>
              </a:rPr>
              <a:t>    Node.js v21.1.0.</a:t>
            </a:r>
          </a:p>
          <a:p>
            <a:pPr marL="457200" lvl="0" indent="-457200" algn="l">
              <a:lnSpc>
                <a:spcPts val="4079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2D3880"/>
                </a:solidFill>
                <a:latin typeface="Glacial Indifference"/>
              </a:rPr>
              <a:t>    </a:t>
            </a:r>
            <a:r>
              <a:rPr lang="en-US" sz="2800" b="1" dirty="0" err="1">
                <a:solidFill>
                  <a:srgbClr val="2D3880"/>
                </a:solidFill>
                <a:latin typeface="Glacial Indifference"/>
              </a:rPr>
              <a:t>Mongodb</a:t>
            </a:r>
            <a:r>
              <a:rPr lang="en-US" sz="2800" b="1" dirty="0">
                <a:solidFill>
                  <a:srgbClr val="2D3880"/>
                </a:solidFill>
                <a:latin typeface="Glacial Indifference"/>
              </a:rPr>
              <a:t>: 6.8.0  </a:t>
            </a:r>
          </a:p>
          <a:p>
            <a:pPr marL="457200" lvl="0" indent="-457200" algn="l">
              <a:lnSpc>
                <a:spcPts val="4079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2D3880"/>
                </a:solidFill>
                <a:latin typeface="Glacial Indifference"/>
              </a:rPr>
              <a:t>    mongoose: 8.6.0 		</a:t>
            </a:r>
          </a:p>
          <a:p>
            <a:pPr marL="457200" lvl="0" indent="-457200" algn="l">
              <a:lnSpc>
                <a:spcPts val="4079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2D3880"/>
                </a:solidFill>
                <a:latin typeface="Glacial Indifference"/>
              </a:rPr>
              <a:t>    </a:t>
            </a:r>
            <a:r>
              <a:rPr lang="en-US" sz="2800" b="1" dirty="0" err="1">
                <a:solidFill>
                  <a:srgbClr val="2D3880"/>
                </a:solidFill>
                <a:latin typeface="Glacial Indifference"/>
              </a:rPr>
              <a:t>Axios</a:t>
            </a:r>
            <a:r>
              <a:rPr lang="en-US" sz="2800" b="1" dirty="0">
                <a:solidFill>
                  <a:srgbClr val="2D3880"/>
                </a:solidFill>
                <a:latin typeface="Glacial Indifference"/>
              </a:rPr>
              <a:t>:  1.7.7</a:t>
            </a:r>
          </a:p>
          <a:p>
            <a:pPr marL="457200" lvl="0" indent="-457200" algn="l">
              <a:lnSpc>
                <a:spcPts val="4079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2D3880"/>
                </a:solidFill>
                <a:latin typeface="Glacial Indifference"/>
              </a:rPr>
              <a:t>    </a:t>
            </a:r>
            <a:r>
              <a:rPr lang="en-US" sz="2800" b="1" dirty="0" err="1">
                <a:solidFill>
                  <a:srgbClr val="2D3880"/>
                </a:solidFill>
                <a:latin typeface="Glacial Indifference"/>
              </a:rPr>
              <a:t>ExpressJS</a:t>
            </a:r>
            <a:r>
              <a:rPr lang="en-US" sz="2800" b="1" dirty="0">
                <a:solidFill>
                  <a:srgbClr val="2D3880"/>
                </a:solidFill>
                <a:latin typeface="Glacial Indifference"/>
              </a:rPr>
              <a:t>: 1.18.0</a:t>
            </a:r>
          </a:p>
          <a:p>
            <a:pPr marL="457200" lvl="0" indent="-457200" algn="l">
              <a:lnSpc>
                <a:spcPts val="4079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2D3880"/>
                </a:solidFill>
                <a:latin typeface="Glacial Indifference"/>
              </a:rPr>
              <a:t>    firebase: 10.13.1</a:t>
            </a:r>
          </a:p>
        </p:txBody>
      </p:sp>
    </p:spTree>
    <p:extLst>
      <p:ext uri="{BB962C8B-B14F-4D97-AF65-F5344CB8AC3E}">
        <p14:creationId xmlns:p14="http://schemas.microsoft.com/office/powerpoint/2010/main" val="2152741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H="1">
            <a:off x="13809790" y="0"/>
            <a:ext cx="4478210" cy="3525572"/>
          </a:xfrm>
          <a:custGeom>
            <a:avLst/>
            <a:gdLst/>
            <a:ahLst/>
            <a:cxnLst/>
            <a:rect l="l" t="t" r="r" b="b"/>
            <a:pathLst>
              <a:path w="4478210" h="3525572">
                <a:moveTo>
                  <a:pt x="4478210" y="0"/>
                </a:moveTo>
                <a:lnTo>
                  <a:pt x="0" y="0"/>
                </a:lnTo>
                <a:lnTo>
                  <a:pt x="0" y="3525572"/>
                </a:lnTo>
                <a:lnTo>
                  <a:pt x="4478210" y="3525572"/>
                </a:lnTo>
                <a:lnTo>
                  <a:pt x="44782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TextBox 5"/>
          <p:cNvSpPr txBox="1"/>
          <p:nvPr/>
        </p:nvSpPr>
        <p:spPr>
          <a:xfrm>
            <a:off x="914400" y="0"/>
            <a:ext cx="7010668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2D3880"/>
                </a:solidFill>
                <a:latin typeface="Cormorant Garamond Italics"/>
              </a:rPr>
              <a:t>Verification</a:t>
            </a:r>
          </a:p>
        </p:txBody>
      </p:sp>
      <p:graphicFrame>
        <p:nvGraphicFramePr>
          <p:cNvPr id="2" name="טבלה 1">
            <a:extLst>
              <a:ext uri="{FF2B5EF4-FFF2-40B4-BE49-F238E27FC236}">
                <a16:creationId xmlns:a16="http://schemas.microsoft.com/office/drawing/2014/main" id="{19627651-6DF2-AB3F-AB50-1A239ED0F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203157"/>
              </p:ext>
            </p:extLst>
          </p:nvPr>
        </p:nvGraphicFramePr>
        <p:xfrm>
          <a:off x="3048002" y="1932013"/>
          <a:ext cx="11658599" cy="8296392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636271">
                  <a:extLst>
                    <a:ext uri="{9D8B030D-6E8A-4147-A177-3AD203B41FA5}">
                      <a16:colId xmlns:a16="http://schemas.microsoft.com/office/drawing/2014/main" val="1648244961"/>
                    </a:ext>
                  </a:extLst>
                </a:gridCol>
                <a:gridCol w="5095311">
                  <a:extLst>
                    <a:ext uri="{9D8B030D-6E8A-4147-A177-3AD203B41FA5}">
                      <a16:colId xmlns:a16="http://schemas.microsoft.com/office/drawing/2014/main" val="3602496298"/>
                    </a:ext>
                  </a:extLst>
                </a:gridCol>
                <a:gridCol w="3578364">
                  <a:extLst>
                    <a:ext uri="{9D8B030D-6E8A-4147-A177-3AD203B41FA5}">
                      <a16:colId xmlns:a16="http://schemas.microsoft.com/office/drawing/2014/main" val="203226388"/>
                    </a:ext>
                  </a:extLst>
                </a:gridCol>
                <a:gridCol w="348653">
                  <a:extLst>
                    <a:ext uri="{9D8B030D-6E8A-4147-A177-3AD203B41FA5}">
                      <a16:colId xmlns:a16="http://schemas.microsoft.com/office/drawing/2014/main" val="3758296143"/>
                    </a:ext>
                  </a:extLst>
                </a:gridCol>
              </a:tblGrid>
              <a:tr h="680093"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dirty="0"/>
                        <a:t>Result</a:t>
                      </a:r>
                      <a:endParaRPr lang="he-IL" sz="2400" b="1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dirty="0"/>
                        <a:t>Expected result</a:t>
                      </a:r>
                      <a:endParaRPr lang="he-IL" sz="2400" b="1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dirty="0"/>
                        <a:t>Test Subject</a:t>
                      </a:r>
                      <a:endParaRPr lang="he-IL" sz="2400" b="1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 b="1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231125"/>
                  </a:ext>
                </a:extLst>
              </a:tr>
              <a:tr h="791360">
                <a:tc>
                  <a:txBody>
                    <a:bodyPr/>
                    <a:lstStyle/>
                    <a:p>
                      <a:pPr algn="ctr" rtl="1"/>
                      <a:r>
                        <a:rPr lang="en-US" sz="1800" b="1" dirty="0"/>
                        <a:t>pass</a:t>
                      </a:r>
                      <a:endParaRPr lang="he-IL" sz="1800" b="1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800" dirty="0"/>
                        <a:t>Message: “Invalided email address”</a:t>
                      </a:r>
                      <a:endParaRPr lang="he-IL" sz="18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800" b="1" dirty="0"/>
                        <a:t>	 Registration</a:t>
                      </a:r>
                      <a:r>
                        <a:rPr lang="en-US" sz="1800" dirty="0"/>
                        <a:t> - Enter invalid email </a:t>
                      </a:r>
                      <a:endParaRPr lang="he-IL" sz="18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1</a:t>
                      </a:r>
                      <a:endParaRPr lang="he-IL" sz="18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495135"/>
                  </a:ext>
                </a:extLst>
              </a:tr>
              <a:tr h="791360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pass</a:t>
                      </a:r>
                      <a:endParaRPr kumimoji="0" lang="he-IL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800" dirty="0"/>
                        <a:t>Message: “Invalid character used”</a:t>
                      </a:r>
                      <a:endParaRPr lang="he-IL" sz="18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800" b="1" dirty="0"/>
                        <a:t>Registration</a:t>
                      </a:r>
                      <a:r>
                        <a:rPr lang="en-US" sz="1800" dirty="0"/>
                        <a:t> – Invalid character entered</a:t>
                      </a:r>
                      <a:endParaRPr lang="he-IL" sz="18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2</a:t>
                      </a:r>
                      <a:endParaRPr lang="he-IL" sz="18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073648"/>
                  </a:ext>
                </a:extLst>
              </a:tr>
              <a:tr h="882390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pass</a:t>
                      </a:r>
                      <a:endParaRPr kumimoji="0" lang="he-IL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800" dirty="0"/>
                        <a:t>Message: “This username already exists”</a:t>
                      </a:r>
                      <a:endParaRPr lang="he-IL" sz="18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Registration</a:t>
                      </a:r>
                      <a:r>
                        <a:rPr lang="en-US" sz="1800" dirty="0"/>
                        <a:t> – Enter already existing username</a:t>
                      </a:r>
                      <a:endParaRPr lang="he-IL" sz="18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3</a:t>
                      </a:r>
                      <a:endParaRPr lang="he-IL" sz="18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464650"/>
                  </a:ext>
                </a:extLst>
              </a:tr>
              <a:tr h="925703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pass</a:t>
                      </a:r>
                      <a:endParaRPr kumimoji="0" lang="he-IL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7470D5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Message: “Wrong username or password”</a:t>
                      </a:r>
                      <a:endParaRPr lang="he-IL" sz="1800" dirty="0"/>
                    </a:p>
                    <a:p>
                      <a:pPr algn="l" rtl="1"/>
                      <a:endParaRPr lang="he-IL" sz="1800" dirty="0"/>
                    </a:p>
                  </a:txBody>
                  <a:tcPr anchor="ctr">
                    <a:solidFill>
                      <a:srgbClr val="7470D5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Login</a:t>
                      </a:r>
                      <a:r>
                        <a:rPr lang="en-US" sz="1800" dirty="0"/>
                        <a:t> – Enter wrong username/password</a:t>
                      </a:r>
                      <a:endParaRPr lang="he-IL" sz="1800" dirty="0"/>
                    </a:p>
                  </a:txBody>
                  <a:tcPr>
                    <a:solidFill>
                      <a:srgbClr val="7470D5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4</a:t>
                      </a:r>
                      <a:endParaRPr lang="he-IL" sz="1800" dirty="0"/>
                    </a:p>
                  </a:txBody>
                  <a:tcPr anchor="ctr">
                    <a:solidFill>
                      <a:srgbClr val="7470D5">
                        <a:alpha val="3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749263"/>
                  </a:ext>
                </a:extLst>
              </a:tr>
              <a:tr h="925703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pass</a:t>
                      </a:r>
                      <a:endParaRPr kumimoji="0" lang="he-IL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7470D5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Message: “This user is currently logged-in”</a:t>
                      </a:r>
                      <a:endParaRPr lang="he-IL" sz="1800" dirty="0"/>
                    </a:p>
                    <a:p>
                      <a:pPr algn="l" rtl="1"/>
                      <a:endParaRPr lang="he-IL" sz="1800" dirty="0"/>
                    </a:p>
                  </a:txBody>
                  <a:tcPr anchor="ctr">
                    <a:solidFill>
                      <a:srgbClr val="7470D5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Login</a:t>
                      </a:r>
                      <a:r>
                        <a:rPr lang="en-US" sz="1800" dirty="0"/>
                        <a:t> – Enter an already logged-in user details</a:t>
                      </a:r>
                      <a:endParaRPr lang="he-IL" sz="1800" dirty="0"/>
                    </a:p>
                  </a:txBody>
                  <a:tcPr>
                    <a:solidFill>
                      <a:srgbClr val="7470D5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5</a:t>
                      </a:r>
                      <a:endParaRPr lang="he-IL" sz="1800" dirty="0"/>
                    </a:p>
                  </a:txBody>
                  <a:tcPr anchor="ctr">
                    <a:solidFill>
                      <a:srgbClr val="7470D5">
                        <a:alpha val="3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362139"/>
                  </a:ext>
                </a:extLst>
              </a:tr>
              <a:tr h="791360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pass</a:t>
                      </a:r>
                      <a:endParaRPr kumimoji="0" lang="he-IL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7470D5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800" dirty="0"/>
                        <a:t>Message: “Must enter username and password”</a:t>
                      </a:r>
                      <a:endParaRPr lang="he-IL" sz="1800" dirty="0"/>
                    </a:p>
                  </a:txBody>
                  <a:tcPr anchor="ctr">
                    <a:solidFill>
                      <a:srgbClr val="7470D5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800" b="1" dirty="0"/>
                        <a:t>Login</a:t>
                      </a:r>
                      <a:r>
                        <a:rPr lang="en-US" sz="1800" b="0" dirty="0"/>
                        <a:t> – Login with empty username or password </a:t>
                      </a:r>
                      <a:endParaRPr lang="he-IL" sz="1800" b="1" dirty="0"/>
                    </a:p>
                  </a:txBody>
                  <a:tcPr anchor="ctr">
                    <a:solidFill>
                      <a:srgbClr val="7470D5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6</a:t>
                      </a:r>
                      <a:endParaRPr lang="he-IL" sz="1800" dirty="0"/>
                    </a:p>
                  </a:txBody>
                  <a:tcPr anchor="ctr">
                    <a:solidFill>
                      <a:srgbClr val="7470D5">
                        <a:alpha val="3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785989"/>
                  </a:ext>
                </a:extLst>
              </a:tr>
              <a:tr h="791360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pass</a:t>
                      </a:r>
                      <a:endParaRPr kumimoji="0" lang="he-IL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800" dirty="0"/>
                        <a:t>Message: “Idea must be more then four words”</a:t>
                      </a:r>
                      <a:endParaRPr lang="he-IL" sz="18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800" b="1" dirty="0"/>
                        <a:t>Idea submission </a:t>
                      </a:r>
                      <a:r>
                        <a:rPr lang="en-US" sz="1800" b="0" dirty="0"/>
                        <a:t>– Enter idea with less then four words</a:t>
                      </a:r>
                      <a:endParaRPr lang="he-IL" sz="1800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7</a:t>
                      </a:r>
                      <a:endParaRPr lang="he-IL" sz="18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176615"/>
                  </a:ext>
                </a:extLst>
              </a:tr>
              <a:tr h="791360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pass</a:t>
                      </a:r>
                      <a:endParaRPr kumimoji="0" lang="he-IL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800" dirty="0"/>
                        <a:t>Message : “Could not understand your idea”</a:t>
                      </a:r>
                      <a:endParaRPr lang="he-IL" sz="18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800" b="1" dirty="0"/>
                        <a:t>Idea submission </a:t>
                      </a:r>
                      <a:r>
                        <a:rPr lang="en-US" sz="1800" b="0" dirty="0"/>
                        <a:t>-  Meaningless idea entered</a:t>
                      </a:r>
                      <a:endParaRPr lang="he-IL" sz="1800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8</a:t>
                      </a:r>
                      <a:endParaRPr lang="he-IL" sz="18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087912"/>
                  </a:ext>
                </a:extLst>
              </a:tr>
              <a:tr h="925703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pass</a:t>
                      </a:r>
                      <a:endParaRPr kumimoji="0" lang="he-IL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800" dirty="0"/>
                        <a:t>Message : “Warning – your idea may be offensive”</a:t>
                      </a:r>
                      <a:endParaRPr lang="he-IL" sz="18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Idea submission </a:t>
                      </a:r>
                      <a:r>
                        <a:rPr lang="en-US" sz="1800" b="0" dirty="0"/>
                        <a:t>-  Offensive text entered</a:t>
                      </a:r>
                      <a:endParaRPr lang="he-IL" sz="1800" b="1" dirty="0"/>
                    </a:p>
                    <a:p>
                      <a:pPr algn="l" rtl="1"/>
                      <a:endParaRPr lang="he-IL" sz="18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9</a:t>
                      </a:r>
                      <a:endParaRPr lang="he-IL" sz="18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928784"/>
                  </a:ext>
                </a:extLst>
              </a:tr>
            </a:tbl>
          </a:graphicData>
        </a:graphic>
      </p:graphicFrame>
      <p:sp>
        <p:nvSpPr>
          <p:cNvPr id="3" name="TextBox 5">
            <a:extLst>
              <a:ext uri="{FF2B5EF4-FFF2-40B4-BE49-F238E27FC236}">
                <a16:creationId xmlns:a16="http://schemas.microsoft.com/office/drawing/2014/main" id="{947F82A1-4B7B-7CF3-CDF0-4EFAA050BC29}"/>
              </a:ext>
            </a:extLst>
          </p:cNvPr>
          <p:cNvSpPr txBox="1"/>
          <p:nvPr/>
        </p:nvSpPr>
        <p:spPr>
          <a:xfrm>
            <a:off x="3962400" y="800100"/>
            <a:ext cx="2895600" cy="1131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2D3880"/>
                </a:solidFill>
                <a:latin typeface="Cormorant Garamond Italics"/>
              </a:rPr>
              <a:t>Unit-testing</a:t>
            </a:r>
            <a:endParaRPr lang="en-US" sz="7200" b="1" dirty="0">
              <a:solidFill>
                <a:srgbClr val="2D3880"/>
              </a:solidFill>
              <a:latin typeface="Cormorant Garamond Itali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A09520-0A04-9BF1-0C60-012EEDBAA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9933893"/>
            <a:ext cx="3810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11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282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H="1">
            <a:off x="13791647" y="-27214"/>
            <a:ext cx="4478210" cy="3525572"/>
          </a:xfrm>
          <a:custGeom>
            <a:avLst/>
            <a:gdLst/>
            <a:ahLst/>
            <a:cxnLst/>
            <a:rect l="l" t="t" r="r" b="b"/>
            <a:pathLst>
              <a:path w="4478210" h="3525572">
                <a:moveTo>
                  <a:pt x="4478210" y="0"/>
                </a:moveTo>
                <a:lnTo>
                  <a:pt x="0" y="0"/>
                </a:lnTo>
                <a:lnTo>
                  <a:pt x="0" y="3525572"/>
                </a:lnTo>
                <a:lnTo>
                  <a:pt x="4478210" y="3525572"/>
                </a:lnTo>
                <a:lnTo>
                  <a:pt x="44782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TextBox 5"/>
          <p:cNvSpPr txBox="1"/>
          <p:nvPr/>
        </p:nvSpPr>
        <p:spPr>
          <a:xfrm>
            <a:off x="896257" y="-27214"/>
            <a:ext cx="7010668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2D3880"/>
                </a:solidFill>
                <a:latin typeface="Cormorant Garamond Italics"/>
              </a:rPr>
              <a:t>Verification</a:t>
            </a:r>
          </a:p>
        </p:txBody>
      </p:sp>
      <p:graphicFrame>
        <p:nvGraphicFramePr>
          <p:cNvPr id="2" name="טבלה 1">
            <a:extLst>
              <a:ext uri="{FF2B5EF4-FFF2-40B4-BE49-F238E27FC236}">
                <a16:creationId xmlns:a16="http://schemas.microsoft.com/office/drawing/2014/main" id="{19627651-6DF2-AB3F-AB50-1A239ED0F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213169"/>
              </p:ext>
            </p:extLst>
          </p:nvPr>
        </p:nvGraphicFramePr>
        <p:xfrm>
          <a:off x="3182256" y="2247900"/>
          <a:ext cx="11524344" cy="7584587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114203">
                  <a:extLst>
                    <a:ext uri="{9D8B030D-6E8A-4147-A177-3AD203B41FA5}">
                      <a16:colId xmlns:a16="http://schemas.microsoft.com/office/drawing/2014/main" val="1011791900"/>
                    </a:ext>
                  </a:extLst>
                </a:gridCol>
                <a:gridCol w="5477719">
                  <a:extLst>
                    <a:ext uri="{9D8B030D-6E8A-4147-A177-3AD203B41FA5}">
                      <a16:colId xmlns:a16="http://schemas.microsoft.com/office/drawing/2014/main" val="3602496298"/>
                    </a:ext>
                  </a:extLst>
                </a:gridCol>
                <a:gridCol w="3653148">
                  <a:extLst>
                    <a:ext uri="{9D8B030D-6E8A-4147-A177-3AD203B41FA5}">
                      <a16:colId xmlns:a16="http://schemas.microsoft.com/office/drawing/2014/main" val="203226388"/>
                    </a:ext>
                  </a:extLst>
                </a:gridCol>
                <a:gridCol w="279274">
                  <a:extLst>
                    <a:ext uri="{9D8B030D-6E8A-4147-A177-3AD203B41FA5}">
                      <a16:colId xmlns:a16="http://schemas.microsoft.com/office/drawing/2014/main" val="3758296143"/>
                    </a:ext>
                  </a:extLst>
                </a:gridCol>
              </a:tblGrid>
              <a:tr h="751717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Result</a:t>
                      </a:r>
                      <a:endParaRPr lang="he-IL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dirty="0"/>
                        <a:t>Expected Result</a:t>
                      </a:r>
                      <a:endParaRPr lang="he-IL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dirty="0"/>
                        <a:t>Test Subject</a:t>
                      </a:r>
                      <a:endParaRPr lang="he-IL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he-IL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4231125"/>
                  </a:ext>
                </a:extLst>
              </a:tr>
              <a:tr h="714601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pass</a:t>
                      </a:r>
                      <a:endParaRPr lang="he-IL" sz="1800" b="1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800" dirty="0"/>
                        <a:t>The screen will switch to the “Idea submission” page</a:t>
                      </a:r>
                      <a:endParaRPr lang="he-IL" sz="18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800" b="1" dirty="0"/>
                        <a:t>Login</a:t>
                      </a:r>
                      <a:r>
                        <a:rPr lang="en-US" sz="1800" b="0" dirty="0"/>
                        <a:t> – Enter valid user details and press “Login” button</a:t>
                      </a:r>
                      <a:endParaRPr lang="he-IL" sz="1800" b="1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1</a:t>
                      </a:r>
                      <a:endParaRPr lang="he-IL" sz="18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495135"/>
                  </a:ext>
                </a:extLst>
              </a:tr>
              <a:tr h="714601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pass</a:t>
                      </a:r>
                      <a:endParaRPr kumimoji="0" lang="he-IL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800" dirty="0"/>
                        <a:t>The screen will switch to the “Book created” page </a:t>
                      </a:r>
                      <a:endParaRPr lang="he-IL" sz="18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800" b="1" dirty="0"/>
                        <a:t>Idea submission </a:t>
                      </a:r>
                      <a:r>
                        <a:rPr lang="en-US" sz="1800" b="0" dirty="0"/>
                        <a:t>– Enter a valid idea and press the “Make It Real” button</a:t>
                      </a:r>
                      <a:endParaRPr lang="he-IL" sz="1800" b="1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2</a:t>
                      </a:r>
                      <a:endParaRPr lang="he-IL" sz="18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073648"/>
                  </a:ext>
                </a:extLst>
              </a:tr>
              <a:tr h="767054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pass</a:t>
                      </a:r>
                      <a:endParaRPr kumimoji="0" lang="he-IL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7470D5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800" dirty="0"/>
                        <a:t>The project book will be downloaded to the user’s computer</a:t>
                      </a:r>
                      <a:endParaRPr lang="he-IL" sz="1800" dirty="0"/>
                    </a:p>
                  </a:txBody>
                  <a:tcPr anchor="ctr">
                    <a:solidFill>
                      <a:srgbClr val="7470D5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Book created</a:t>
                      </a:r>
                      <a:r>
                        <a:rPr lang="en-US" sz="1800" b="0" dirty="0"/>
                        <a:t> - press the “Download Book” button </a:t>
                      </a:r>
                      <a:endParaRPr lang="he-IL" sz="1800" b="1" dirty="0"/>
                    </a:p>
                  </a:txBody>
                  <a:tcPr anchor="ctr">
                    <a:solidFill>
                      <a:srgbClr val="7470D5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3</a:t>
                      </a:r>
                      <a:endParaRPr lang="he-IL" sz="1800" dirty="0"/>
                    </a:p>
                  </a:txBody>
                  <a:tcPr anchor="ctr">
                    <a:solidFill>
                      <a:srgbClr val="7470D5">
                        <a:alpha val="3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464650"/>
                  </a:ext>
                </a:extLst>
              </a:tr>
              <a:tr h="664011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pass</a:t>
                      </a:r>
                      <a:endParaRPr kumimoji="0" lang="he-IL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7470D5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800" dirty="0"/>
                        <a:t>The created book will be shown on the screen</a:t>
                      </a:r>
                      <a:endParaRPr lang="he-IL" sz="1800" dirty="0"/>
                    </a:p>
                  </a:txBody>
                  <a:tcPr anchor="ctr">
                    <a:solidFill>
                      <a:srgbClr val="7470D5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Book created</a:t>
                      </a:r>
                      <a:r>
                        <a:rPr lang="en-US" sz="1800" b="0" dirty="0"/>
                        <a:t> - press the “View Book” button </a:t>
                      </a:r>
                    </a:p>
                  </a:txBody>
                  <a:tcPr anchor="ctr">
                    <a:solidFill>
                      <a:srgbClr val="7470D5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4</a:t>
                      </a:r>
                      <a:endParaRPr lang="he-IL" sz="1800" dirty="0"/>
                    </a:p>
                  </a:txBody>
                  <a:tcPr anchor="ctr">
                    <a:solidFill>
                      <a:srgbClr val="7470D5">
                        <a:alpha val="3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749263"/>
                  </a:ext>
                </a:extLst>
              </a:tr>
              <a:tr h="714601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pass</a:t>
                      </a:r>
                      <a:endParaRPr kumimoji="0" lang="he-IL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800" dirty="0"/>
                        <a:t>A warning message window will appear: 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“Are you sure you want to remove the book?”</a:t>
                      </a:r>
                      <a:endParaRPr lang="he-IL" sz="18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800" b="1" dirty="0"/>
                        <a:t>Bookshelf</a:t>
                      </a:r>
                      <a:r>
                        <a:rPr lang="en-US" sz="1800" b="0" dirty="0"/>
                        <a:t> - press “Remove” button for specific book </a:t>
                      </a:r>
                      <a:r>
                        <a:rPr lang="en-US" sz="1800" b="1" dirty="0"/>
                        <a:t> </a:t>
                      </a:r>
                      <a:endParaRPr lang="he-IL" sz="18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5</a:t>
                      </a:r>
                      <a:endParaRPr lang="he-IL" sz="18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362139"/>
                  </a:ext>
                </a:extLst>
              </a:tr>
              <a:tr h="714601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pass</a:t>
                      </a:r>
                      <a:endParaRPr kumimoji="0" lang="he-IL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800" dirty="0"/>
                        <a:t>The book will be removed from the bookshelf</a:t>
                      </a:r>
                      <a:endParaRPr lang="he-IL" sz="18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800" b="1" dirty="0"/>
                        <a:t>Bookshelf</a:t>
                      </a:r>
                      <a:r>
                        <a:rPr lang="en-US" sz="1800" b="0" dirty="0"/>
                        <a:t> (warning) - press “Yes” button after warning appear </a:t>
                      </a:r>
                      <a:endParaRPr lang="he-IL" sz="18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6</a:t>
                      </a:r>
                      <a:endParaRPr lang="he-IL" sz="18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785989"/>
                  </a:ext>
                </a:extLst>
              </a:tr>
              <a:tr h="902060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pass</a:t>
                      </a:r>
                      <a:endParaRPr kumimoji="0" lang="he-IL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800" dirty="0"/>
                        <a:t>The screen will return to the original bookshelf screen</a:t>
                      </a:r>
                      <a:endParaRPr lang="he-IL" sz="18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Bookshelf</a:t>
                      </a:r>
                      <a:r>
                        <a:rPr lang="en-US" sz="1800" b="0" dirty="0"/>
                        <a:t> (warning) - </a:t>
                      </a:r>
                      <a:r>
                        <a:rPr lang="en-US" sz="1800" b="0"/>
                        <a:t>press “No</a:t>
                      </a:r>
                      <a:r>
                        <a:rPr lang="en-US" sz="1800" b="0" dirty="0"/>
                        <a:t>” button after warning appear </a:t>
                      </a:r>
                      <a:endParaRPr lang="he-IL" sz="1800" b="1" dirty="0"/>
                    </a:p>
                    <a:p>
                      <a:pPr algn="l" rtl="1"/>
                      <a:endParaRPr lang="he-IL" sz="18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7</a:t>
                      </a:r>
                      <a:endParaRPr lang="he-IL" sz="18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176615"/>
                  </a:ext>
                </a:extLst>
              </a:tr>
              <a:tr h="714601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pass</a:t>
                      </a:r>
                      <a:endParaRPr kumimoji="0" lang="he-IL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800" dirty="0"/>
                        <a:t>The chosen book will be shown on the screen</a:t>
                      </a:r>
                      <a:endParaRPr lang="he-IL" sz="18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800" b="1" dirty="0"/>
                        <a:t>Bookshelf </a:t>
                      </a:r>
                      <a:r>
                        <a:rPr lang="en-US" sz="1800" b="0" dirty="0"/>
                        <a:t>-</a:t>
                      </a:r>
                      <a:r>
                        <a:rPr lang="en-US" sz="1800" b="1" dirty="0"/>
                        <a:t> </a:t>
                      </a:r>
                      <a:r>
                        <a:rPr lang="en-US" sz="1800" b="0" dirty="0"/>
                        <a:t>press the “ View” button for a specific book</a:t>
                      </a:r>
                      <a:endParaRPr lang="he-IL" sz="1800" b="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8</a:t>
                      </a:r>
                      <a:endParaRPr lang="he-IL" sz="18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087912"/>
                  </a:ext>
                </a:extLst>
              </a:tr>
              <a:tr h="902060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pass</a:t>
                      </a:r>
                      <a:endParaRPr kumimoji="0" lang="he-IL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800" dirty="0"/>
                        <a:t>The chosen book will be downloaded to the user’s computer</a:t>
                      </a:r>
                      <a:endParaRPr lang="he-IL" sz="18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Bookshelf </a:t>
                      </a:r>
                      <a:r>
                        <a:rPr lang="en-US" sz="1800" b="0" dirty="0"/>
                        <a:t>-</a:t>
                      </a:r>
                      <a:r>
                        <a:rPr lang="en-US" sz="1800" b="1" dirty="0"/>
                        <a:t> </a:t>
                      </a:r>
                      <a:r>
                        <a:rPr lang="en-US" sz="1800" b="0" dirty="0"/>
                        <a:t>press the “ Download” button for a specific book</a:t>
                      </a:r>
                      <a:endParaRPr lang="he-IL" sz="1800" b="0" dirty="0"/>
                    </a:p>
                    <a:p>
                      <a:pPr algn="l" rtl="1"/>
                      <a:endParaRPr lang="he-IL" sz="18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9</a:t>
                      </a:r>
                      <a:endParaRPr lang="he-IL" sz="18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928784"/>
                  </a:ext>
                </a:extLst>
              </a:tr>
            </a:tbl>
          </a:graphicData>
        </a:graphic>
      </p:graphicFrame>
      <p:sp>
        <p:nvSpPr>
          <p:cNvPr id="3" name="TextBox 5">
            <a:extLst>
              <a:ext uri="{FF2B5EF4-FFF2-40B4-BE49-F238E27FC236}">
                <a16:creationId xmlns:a16="http://schemas.microsoft.com/office/drawing/2014/main" id="{947F82A1-4B7B-7CF3-CDF0-4EFAA050BC29}"/>
              </a:ext>
            </a:extLst>
          </p:cNvPr>
          <p:cNvSpPr txBox="1"/>
          <p:nvPr/>
        </p:nvSpPr>
        <p:spPr>
          <a:xfrm>
            <a:off x="3944257" y="772886"/>
            <a:ext cx="4343400" cy="1131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2D3880"/>
                </a:solidFill>
                <a:latin typeface="Cormorant Garamond Italics"/>
              </a:rPr>
              <a:t>Functional-testing</a:t>
            </a:r>
            <a:endParaRPr lang="en-US" sz="7200" b="1" dirty="0">
              <a:solidFill>
                <a:srgbClr val="2D3880"/>
              </a:solidFill>
              <a:latin typeface="Cormorant Garamond Itali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B5E63-3F16-3BF7-7D33-0633A8C62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9921875"/>
            <a:ext cx="3810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313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76497" y="2738145"/>
            <a:ext cx="13335000" cy="119549"/>
            <a:chOff x="0" y="0"/>
            <a:chExt cx="4816593" cy="10321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032128"/>
            </a:xfrm>
            <a:custGeom>
              <a:avLst/>
              <a:gdLst/>
              <a:ahLst/>
              <a:cxnLst/>
              <a:rect l="l" t="t" r="r" b="b"/>
              <a:pathLst>
                <a:path w="4816592" h="1032128">
                  <a:moveTo>
                    <a:pt x="0" y="0"/>
                  </a:moveTo>
                  <a:lnTo>
                    <a:pt x="4816592" y="0"/>
                  </a:lnTo>
                  <a:lnTo>
                    <a:pt x="4816592" y="1032128"/>
                  </a:lnTo>
                  <a:lnTo>
                    <a:pt x="0" y="1032128"/>
                  </a:lnTo>
                  <a:close/>
                </a:path>
              </a:pathLst>
            </a:custGeom>
            <a:solidFill>
              <a:srgbClr val="7470D5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6593" cy="10892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059753" y="1348322"/>
            <a:ext cx="10168489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2D3880"/>
                </a:solidFill>
                <a:latin typeface="Cormorant Garamond Italics"/>
              </a:rPr>
              <a:t>Challenges</a:t>
            </a: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FF2512BE-2725-84BE-0C48-F6E8DF6F6815}"/>
              </a:ext>
            </a:extLst>
          </p:cNvPr>
          <p:cNvSpPr/>
          <p:nvPr/>
        </p:nvSpPr>
        <p:spPr>
          <a:xfrm>
            <a:off x="15468600" y="-33746"/>
            <a:ext cx="2819400" cy="2891440"/>
          </a:xfrm>
          <a:custGeom>
            <a:avLst/>
            <a:gdLst/>
            <a:ahLst/>
            <a:cxnLst/>
            <a:rect l="l" t="t" r="r" b="b"/>
            <a:pathLst>
              <a:path w="3700206" h="3803950">
                <a:moveTo>
                  <a:pt x="0" y="0"/>
                </a:moveTo>
                <a:lnTo>
                  <a:pt x="3700206" y="0"/>
                </a:lnTo>
                <a:lnTo>
                  <a:pt x="3700206" y="3803950"/>
                </a:lnTo>
                <a:lnTo>
                  <a:pt x="0" y="3803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AF445D0A-0D71-7545-C884-5EF8D14F216B}"/>
              </a:ext>
            </a:extLst>
          </p:cNvPr>
          <p:cNvSpPr/>
          <p:nvPr/>
        </p:nvSpPr>
        <p:spPr>
          <a:xfrm rot="10800000">
            <a:off x="0" y="7396649"/>
            <a:ext cx="2819400" cy="2891440"/>
          </a:xfrm>
          <a:custGeom>
            <a:avLst/>
            <a:gdLst/>
            <a:ahLst/>
            <a:cxnLst/>
            <a:rect l="l" t="t" r="r" b="b"/>
            <a:pathLst>
              <a:path w="3700206" h="3803950">
                <a:moveTo>
                  <a:pt x="0" y="0"/>
                </a:moveTo>
                <a:lnTo>
                  <a:pt x="3700206" y="0"/>
                </a:lnTo>
                <a:lnTo>
                  <a:pt x="3700206" y="3803950"/>
                </a:lnTo>
                <a:lnTo>
                  <a:pt x="0" y="3803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5" name="Freeform 39">
            <a:extLst>
              <a:ext uri="{FF2B5EF4-FFF2-40B4-BE49-F238E27FC236}">
                <a16:creationId xmlns:a16="http://schemas.microsoft.com/office/drawing/2014/main" id="{BC158F26-9388-7878-D344-71C2D00FA721}"/>
              </a:ext>
            </a:extLst>
          </p:cNvPr>
          <p:cNvSpPr/>
          <p:nvPr/>
        </p:nvSpPr>
        <p:spPr>
          <a:xfrm>
            <a:off x="2246264" y="3380805"/>
            <a:ext cx="815343" cy="850068"/>
          </a:xfrm>
          <a:custGeom>
            <a:avLst/>
            <a:gdLst/>
            <a:ahLst/>
            <a:cxnLst/>
            <a:rect l="l" t="t" r="r" b="b"/>
            <a:pathLst>
              <a:path w="964077" h="978307">
                <a:moveTo>
                  <a:pt x="0" y="0"/>
                </a:moveTo>
                <a:lnTo>
                  <a:pt x="964077" y="0"/>
                </a:lnTo>
                <a:lnTo>
                  <a:pt x="964077" y="978307"/>
                </a:lnTo>
                <a:lnTo>
                  <a:pt x="0" y="9783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04ED4EB0-2D46-AAF5-8CFF-E9F5ACFE6E5E}"/>
              </a:ext>
            </a:extLst>
          </p:cNvPr>
          <p:cNvSpPr txBox="1"/>
          <p:nvPr/>
        </p:nvSpPr>
        <p:spPr>
          <a:xfrm>
            <a:off x="3222172" y="3380805"/>
            <a:ext cx="12192000" cy="1009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800" b="1" dirty="0">
                <a:solidFill>
                  <a:srgbClr val="2D3880"/>
                </a:solidFill>
                <a:latin typeface="Glacial Indifference"/>
              </a:rPr>
              <a:t>The development of the project book required substantial guidance to effectively harness ChatGPT's capabilities</a:t>
            </a:r>
          </a:p>
        </p:txBody>
      </p:sp>
      <p:sp>
        <p:nvSpPr>
          <p:cNvPr id="17" name="Freeform 39">
            <a:extLst>
              <a:ext uri="{FF2B5EF4-FFF2-40B4-BE49-F238E27FC236}">
                <a16:creationId xmlns:a16="http://schemas.microsoft.com/office/drawing/2014/main" id="{78FFBC81-0646-F57C-7E6D-F062DEB837BF}"/>
              </a:ext>
            </a:extLst>
          </p:cNvPr>
          <p:cNvSpPr/>
          <p:nvPr/>
        </p:nvSpPr>
        <p:spPr>
          <a:xfrm>
            <a:off x="2246264" y="5020772"/>
            <a:ext cx="815343" cy="850068"/>
          </a:xfrm>
          <a:custGeom>
            <a:avLst/>
            <a:gdLst/>
            <a:ahLst/>
            <a:cxnLst/>
            <a:rect l="l" t="t" r="r" b="b"/>
            <a:pathLst>
              <a:path w="964077" h="978307">
                <a:moveTo>
                  <a:pt x="0" y="0"/>
                </a:moveTo>
                <a:lnTo>
                  <a:pt x="964077" y="0"/>
                </a:lnTo>
                <a:lnTo>
                  <a:pt x="964077" y="978307"/>
                </a:lnTo>
                <a:lnTo>
                  <a:pt x="0" y="9783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9" name="Freeform 39">
            <a:extLst>
              <a:ext uri="{FF2B5EF4-FFF2-40B4-BE49-F238E27FC236}">
                <a16:creationId xmlns:a16="http://schemas.microsoft.com/office/drawing/2014/main" id="{43CE0801-77DF-F4E7-EB82-F5340C39D961}"/>
              </a:ext>
            </a:extLst>
          </p:cNvPr>
          <p:cNvSpPr/>
          <p:nvPr/>
        </p:nvSpPr>
        <p:spPr>
          <a:xfrm>
            <a:off x="2258473" y="6912542"/>
            <a:ext cx="815343" cy="850068"/>
          </a:xfrm>
          <a:custGeom>
            <a:avLst/>
            <a:gdLst/>
            <a:ahLst/>
            <a:cxnLst/>
            <a:rect l="l" t="t" r="r" b="b"/>
            <a:pathLst>
              <a:path w="964077" h="978307">
                <a:moveTo>
                  <a:pt x="0" y="0"/>
                </a:moveTo>
                <a:lnTo>
                  <a:pt x="964077" y="0"/>
                </a:lnTo>
                <a:lnTo>
                  <a:pt x="964077" y="978307"/>
                </a:lnTo>
                <a:lnTo>
                  <a:pt x="0" y="9783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D95CB5D7-BBD5-3C8A-6E9D-E9035BECFEC7}"/>
              </a:ext>
            </a:extLst>
          </p:cNvPr>
          <p:cNvSpPr txBox="1"/>
          <p:nvPr/>
        </p:nvSpPr>
        <p:spPr>
          <a:xfrm>
            <a:off x="3313611" y="5020772"/>
            <a:ext cx="12192000" cy="1009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GB" sz="2800" b="1" dirty="0">
                <a:solidFill>
                  <a:srgbClr val="2D3880"/>
                </a:solidFill>
                <a:latin typeface="Glacial Indifference"/>
              </a:rPr>
              <a:t>User input is unpredictable. We must accurately process the provided text to ensure the most precise project book.</a:t>
            </a:r>
            <a:endParaRPr lang="en-US" sz="2800" b="1" dirty="0">
              <a:solidFill>
                <a:srgbClr val="2D3880"/>
              </a:solidFill>
              <a:latin typeface="Glacial Indifference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BF96CE-AC9A-4830-22F5-FC3EFAC1E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5800" y="9750526"/>
            <a:ext cx="3810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13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DF877BBB-A87B-A2CD-582D-5A41666B14CA}"/>
              </a:ext>
            </a:extLst>
          </p:cNvPr>
          <p:cNvSpPr txBox="1"/>
          <p:nvPr/>
        </p:nvSpPr>
        <p:spPr>
          <a:xfrm>
            <a:off x="3313611" y="6752718"/>
            <a:ext cx="12192000" cy="1009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800" b="1" dirty="0">
                <a:solidFill>
                  <a:srgbClr val="2D3880"/>
                </a:solidFill>
                <a:latin typeface="Glacial Indifference"/>
              </a:rPr>
              <a:t>Balancing the development of this project with our full-time responsibilities was challenging, but we remained committed to making progress.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3">
            <a:extLst>
              <a:ext uri="{FF2B5EF4-FFF2-40B4-BE49-F238E27FC236}">
                <a16:creationId xmlns:a16="http://schemas.microsoft.com/office/drawing/2014/main" id="{E08A87C9-8633-ED47-0D4B-40EA83D3E2BA}"/>
              </a:ext>
            </a:extLst>
          </p:cNvPr>
          <p:cNvSpPr/>
          <p:nvPr/>
        </p:nvSpPr>
        <p:spPr>
          <a:xfrm flipH="1" flipV="1">
            <a:off x="15468599" y="23731"/>
            <a:ext cx="2819400" cy="1690769"/>
          </a:xfrm>
          <a:custGeom>
            <a:avLst/>
            <a:gdLst/>
            <a:ahLst/>
            <a:cxnLst/>
            <a:rect l="l" t="t" r="r" b="b"/>
            <a:pathLst>
              <a:path w="5372897" h="2276154">
                <a:moveTo>
                  <a:pt x="5372897" y="2276155"/>
                </a:moveTo>
                <a:lnTo>
                  <a:pt x="0" y="2276155"/>
                </a:lnTo>
                <a:lnTo>
                  <a:pt x="0" y="0"/>
                </a:lnTo>
                <a:lnTo>
                  <a:pt x="5372897" y="0"/>
                </a:lnTo>
                <a:lnTo>
                  <a:pt x="5372897" y="227615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33">
            <a:extLst>
              <a:ext uri="{FF2B5EF4-FFF2-40B4-BE49-F238E27FC236}">
                <a16:creationId xmlns:a16="http://schemas.microsoft.com/office/drawing/2014/main" id="{C607CEFF-A53F-01CB-F4DF-9D023E3CB712}"/>
              </a:ext>
            </a:extLst>
          </p:cNvPr>
          <p:cNvSpPr/>
          <p:nvPr/>
        </p:nvSpPr>
        <p:spPr>
          <a:xfrm flipH="1" flipV="1">
            <a:off x="-6532" y="23730"/>
            <a:ext cx="2819400" cy="1690769"/>
          </a:xfrm>
          <a:custGeom>
            <a:avLst/>
            <a:gdLst/>
            <a:ahLst/>
            <a:cxnLst/>
            <a:rect l="l" t="t" r="r" b="b"/>
            <a:pathLst>
              <a:path w="5372897" h="2276154">
                <a:moveTo>
                  <a:pt x="5372897" y="2276155"/>
                </a:moveTo>
                <a:lnTo>
                  <a:pt x="0" y="2276155"/>
                </a:lnTo>
                <a:lnTo>
                  <a:pt x="0" y="0"/>
                </a:lnTo>
                <a:lnTo>
                  <a:pt x="5372897" y="0"/>
                </a:lnTo>
                <a:lnTo>
                  <a:pt x="5372897" y="227615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scene3d>
            <a:camera prst="orthographicFront">
              <a:rot lat="0" lon="10800000" rev="0"/>
            </a:camera>
            <a:lightRig rig="threePt" dir="t"/>
          </a:scene3d>
        </p:spPr>
        <p:txBody>
          <a:bodyPr/>
          <a:lstStyle/>
          <a:p>
            <a:endParaRPr lang="he-IL"/>
          </a:p>
        </p:txBody>
      </p:sp>
      <p:sp>
        <p:nvSpPr>
          <p:cNvPr id="8" name="Freeform 33">
            <a:extLst>
              <a:ext uri="{FF2B5EF4-FFF2-40B4-BE49-F238E27FC236}">
                <a16:creationId xmlns:a16="http://schemas.microsoft.com/office/drawing/2014/main" id="{5421F564-213A-CF5E-F460-61603B235DA8}"/>
              </a:ext>
            </a:extLst>
          </p:cNvPr>
          <p:cNvSpPr/>
          <p:nvPr/>
        </p:nvSpPr>
        <p:spPr>
          <a:xfrm rot="10800000" flipH="1" flipV="1">
            <a:off x="-6531" y="8579902"/>
            <a:ext cx="2819400" cy="1690769"/>
          </a:xfrm>
          <a:custGeom>
            <a:avLst/>
            <a:gdLst/>
            <a:ahLst/>
            <a:cxnLst/>
            <a:rect l="l" t="t" r="r" b="b"/>
            <a:pathLst>
              <a:path w="5372897" h="2276154">
                <a:moveTo>
                  <a:pt x="5372897" y="2276155"/>
                </a:moveTo>
                <a:lnTo>
                  <a:pt x="0" y="2276155"/>
                </a:lnTo>
                <a:lnTo>
                  <a:pt x="0" y="0"/>
                </a:lnTo>
                <a:lnTo>
                  <a:pt x="5372897" y="0"/>
                </a:lnTo>
                <a:lnTo>
                  <a:pt x="5372897" y="227615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33">
            <a:extLst>
              <a:ext uri="{FF2B5EF4-FFF2-40B4-BE49-F238E27FC236}">
                <a16:creationId xmlns:a16="http://schemas.microsoft.com/office/drawing/2014/main" id="{7E3927C6-F208-1161-84CD-089E558B1DDB}"/>
              </a:ext>
            </a:extLst>
          </p:cNvPr>
          <p:cNvSpPr/>
          <p:nvPr/>
        </p:nvSpPr>
        <p:spPr>
          <a:xfrm rot="10800000" flipH="1" flipV="1">
            <a:off x="15468600" y="8596231"/>
            <a:ext cx="2819400" cy="1690769"/>
          </a:xfrm>
          <a:custGeom>
            <a:avLst/>
            <a:gdLst/>
            <a:ahLst/>
            <a:cxnLst/>
            <a:rect l="l" t="t" r="r" b="b"/>
            <a:pathLst>
              <a:path w="5372897" h="2276154">
                <a:moveTo>
                  <a:pt x="5372897" y="2276155"/>
                </a:moveTo>
                <a:lnTo>
                  <a:pt x="0" y="2276155"/>
                </a:lnTo>
                <a:lnTo>
                  <a:pt x="0" y="0"/>
                </a:lnTo>
                <a:lnTo>
                  <a:pt x="5372897" y="0"/>
                </a:lnTo>
                <a:lnTo>
                  <a:pt x="5372897" y="227615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scene3d>
            <a:camera prst="orthographicFront">
              <a:rot lat="0" lon="10800000" rev="0"/>
            </a:camera>
            <a:lightRig rig="threePt" dir="t"/>
          </a:scene3d>
        </p:spPr>
        <p:txBody>
          <a:bodyPr/>
          <a:lstStyle/>
          <a:p>
            <a:endParaRPr lang="he-IL"/>
          </a:p>
        </p:txBody>
      </p:sp>
      <p:sp>
        <p:nvSpPr>
          <p:cNvPr id="2" name="TextBox 15">
            <a:extLst>
              <a:ext uri="{FF2B5EF4-FFF2-40B4-BE49-F238E27FC236}">
                <a16:creationId xmlns:a16="http://schemas.microsoft.com/office/drawing/2014/main" id="{6BFD2D83-F3D0-80CD-849D-36DE4344A5C8}"/>
              </a:ext>
            </a:extLst>
          </p:cNvPr>
          <p:cNvSpPr txBox="1"/>
          <p:nvPr/>
        </p:nvSpPr>
        <p:spPr>
          <a:xfrm>
            <a:off x="2858587" y="12705"/>
            <a:ext cx="5142413" cy="1233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2D3880"/>
                </a:solidFill>
                <a:latin typeface="Cormorant Garamond Italics"/>
              </a:rPr>
              <a:t>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8CF38-8C9E-808C-0124-1C29A12F4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9600" y="9905546"/>
            <a:ext cx="417466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14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7EF90969-DB88-43AF-2DDE-45B2E89D3D0C}"/>
              </a:ext>
            </a:extLst>
          </p:cNvPr>
          <p:cNvSpPr txBox="1"/>
          <p:nvPr/>
        </p:nvSpPr>
        <p:spPr>
          <a:xfrm>
            <a:off x="2244635" y="8841452"/>
            <a:ext cx="13792200" cy="6001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/>
              <a:t>https://ebraude-my.sharepoint.com/personal/yaniv_lippa_e_braude_ac_il/_layouts/15/stream.aspx?id=%2Fpersonal%2Fyaniv%5Flippa%5Fe%5Fbraude%5Fac%5Fil%2FDocuments%2FMicrosoft%20Teams%20Chat%20Files%2FDreamForgeTutorial%2Emp4&amp;ga=1&amp;referrer=StreamWebApp%2EWeb&amp;referrerScenario=AddressBarCopied%2Eview%2Ebca6f69a%2Db487%2D4989%2Db624%2D7b36c8b2b9e3</a:t>
            </a:r>
            <a:endParaRPr lang="he-IL" sz="1100" dirty="0"/>
          </a:p>
        </p:txBody>
      </p:sp>
      <p:pic>
        <p:nvPicPr>
          <p:cNvPr id="11" name="DreamForgeTutorial">
            <a:hlinkClick r:id="" action="ppaction://media"/>
            <a:extLst>
              <a:ext uri="{FF2B5EF4-FFF2-40B4-BE49-F238E27FC236}">
                <a16:creationId xmlns:a16="http://schemas.microsoft.com/office/drawing/2014/main" id="{8923F2BD-FA36-DE73-8FEE-B5FD432EE8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36816" y="1628708"/>
            <a:ext cx="10879184" cy="611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5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51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066628" cy="10287000"/>
          </a:xfrm>
          <a:custGeom>
            <a:avLst/>
            <a:gdLst/>
            <a:ahLst/>
            <a:cxnLst/>
            <a:rect l="l" t="t" r="r" b="b"/>
            <a:pathLst>
              <a:path w="13066628" h="10287000">
                <a:moveTo>
                  <a:pt x="0" y="0"/>
                </a:moveTo>
                <a:lnTo>
                  <a:pt x="13066628" y="0"/>
                </a:lnTo>
                <a:lnTo>
                  <a:pt x="1306662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 dirty="0"/>
          </a:p>
        </p:txBody>
      </p:sp>
      <p:sp>
        <p:nvSpPr>
          <p:cNvPr id="3" name="TextBox 3"/>
          <p:cNvSpPr txBox="1"/>
          <p:nvPr/>
        </p:nvSpPr>
        <p:spPr>
          <a:xfrm>
            <a:off x="7925218" y="3650591"/>
            <a:ext cx="8115300" cy="4208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810"/>
              </a:lnSpc>
            </a:pPr>
            <a:r>
              <a:rPr lang="en-US" sz="12007" b="1" dirty="0">
                <a:solidFill>
                  <a:srgbClr val="2D3880"/>
                </a:solidFill>
                <a:latin typeface="Cormorant Garamond Italics"/>
              </a:rPr>
              <a:t>Thank you</a:t>
            </a:r>
          </a:p>
          <a:p>
            <a:pPr marL="0" lvl="0" indent="0" algn="l">
              <a:lnSpc>
                <a:spcPts val="16810"/>
              </a:lnSpc>
            </a:pPr>
            <a:r>
              <a:rPr lang="en-US" sz="12007" b="1" dirty="0">
                <a:solidFill>
                  <a:srgbClr val="2D3880"/>
                </a:solidFill>
                <a:latin typeface="Cormorant Garamond Italics"/>
              </a:rPr>
              <a:t>For listening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411200" y="8505886"/>
            <a:ext cx="4115636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397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2D3880"/>
                </a:solidFill>
                <a:latin typeface="Glacial Indifference"/>
              </a:rPr>
              <a:t>Any Questions?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658CCB-540C-3A86-B5C8-CF3B19778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9600" y="9791700"/>
            <a:ext cx="437314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15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5796756"/>
            <a:ext cx="5703543" cy="4490244"/>
          </a:xfrm>
          <a:custGeom>
            <a:avLst/>
            <a:gdLst/>
            <a:ahLst/>
            <a:cxnLst/>
            <a:rect l="l" t="t" r="r" b="b"/>
            <a:pathLst>
              <a:path w="5703543" h="4490244">
                <a:moveTo>
                  <a:pt x="0" y="4490244"/>
                </a:moveTo>
                <a:lnTo>
                  <a:pt x="5703543" y="4490244"/>
                </a:lnTo>
                <a:lnTo>
                  <a:pt x="5703543" y="0"/>
                </a:lnTo>
                <a:lnTo>
                  <a:pt x="0" y="0"/>
                </a:lnTo>
                <a:lnTo>
                  <a:pt x="0" y="449024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14587794" y="6483050"/>
            <a:ext cx="3700206" cy="3803950"/>
          </a:xfrm>
          <a:custGeom>
            <a:avLst/>
            <a:gdLst/>
            <a:ahLst/>
            <a:cxnLst/>
            <a:rect l="l" t="t" r="r" b="b"/>
            <a:pathLst>
              <a:path w="3700206" h="3803950">
                <a:moveTo>
                  <a:pt x="0" y="0"/>
                </a:moveTo>
                <a:lnTo>
                  <a:pt x="3700206" y="0"/>
                </a:lnTo>
                <a:lnTo>
                  <a:pt x="3700206" y="3803950"/>
                </a:lnTo>
                <a:lnTo>
                  <a:pt x="0" y="38039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TextBox 4"/>
          <p:cNvSpPr txBox="1"/>
          <p:nvPr/>
        </p:nvSpPr>
        <p:spPr>
          <a:xfrm>
            <a:off x="2786379" y="895350"/>
            <a:ext cx="12715243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2D3880"/>
                </a:solidFill>
                <a:latin typeface="Cormorant Garamond Italics"/>
              </a:rPr>
              <a:t>Overview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4860663" y="3657924"/>
            <a:ext cx="842787" cy="84278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470D5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 dirty="0">
                  <a:solidFill>
                    <a:srgbClr val="FEFEFE"/>
                  </a:solidFill>
                  <a:latin typeface="Glacial Indifference"/>
                </a:rPr>
                <a:t>01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860663" y="4786461"/>
            <a:ext cx="842787" cy="84278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470D5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EFEFE"/>
                  </a:solidFill>
                  <a:latin typeface="Glacial Indifference"/>
                </a:rPr>
                <a:t>02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860663" y="5914998"/>
            <a:ext cx="842787" cy="84278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470D5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EFEFE"/>
                  </a:solidFill>
                  <a:latin typeface="Glacial Indifference"/>
                </a:rPr>
                <a:t>03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302597" y="3677481"/>
            <a:ext cx="842787" cy="84278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470D5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 dirty="0">
                  <a:solidFill>
                    <a:srgbClr val="FEFEFE"/>
                  </a:solidFill>
                  <a:latin typeface="Glacial Indifference"/>
                </a:rPr>
                <a:t>04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301462" y="6213681"/>
            <a:ext cx="842787" cy="84278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470D5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 dirty="0">
                  <a:solidFill>
                    <a:srgbClr val="FEFEFE"/>
                  </a:solidFill>
                  <a:latin typeface="Glacial Indifference"/>
                </a:rPr>
                <a:t>06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306255" y="4944871"/>
            <a:ext cx="842787" cy="842787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470D5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 dirty="0">
                  <a:solidFill>
                    <a:srgbClr val="FEFEFE"/>
                  </a:solidFill>
                  <a:latin typeface="Glacial Indifference"/>
                </a:rPr>
                <a:t>05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5911866" y="3793568"/>
            <a:ext cx="4955083" cy="548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600" dirty="0">
                <a:solidFill>
                  <a:srgbClr val="7470D5"/>
                </a:solidFill>
                <a:latin typeface="Glacial Indifference"/>
              </a:rPr>
              <a:t>Introduction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911866" y="4922105"/>
            <a:ext cx="4955083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dirty="0">
                <a:solidFill>
                  <a:srgbClr val="7470D5"/>
                </a:solidFill>
                <a:latin typeface="Glacial Indifference"/>
              </a:rPr>
              <a:t>The Problem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911866" y="5971902"/>
            <a:ext cx="2774934" cy="535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dirty="0">
                <a:solidFill>
                  <a:srgbClr val="7470D5"/>
                </a:solidFill>
                <a:latin typeface="Glacial Indifference"/>
              </a:rPr>
              <a:t>Our Solution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353800" y="3803950"/>
            <a:ext cx="4955083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dirty="0">
                <a:solidFill>
                  <a:srgbClr val="7470D5"/>
                </a:solidFill>
                <a:latin typeface="Glacial Indifference"/>
              </a:rPr>
              <a:t>Verification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353800" y="6337577"/>
            <a:ext cx="2971800" cy="53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dirty="0">
                <a:solidFill>
                  <a:srgbClr val="7470D5"/>
                </a:solidFill>
                <a:latin typeface="Glacial Indifference"/>
              </a:rPr>
              <a:t>Demonstration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357459" y="5144763"/>
            <a:ext cx="2763383" cy="11124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7470D5"/>
                </a:solidFill>
                <a:latin typeface="Glacial Indifference"/>
              </a:rPr>
              <a:t>Challenges</a:t>
            </a:r>
          </a:p>
          <a:p>
            <a:pPr algn="l">
              <a:lnSpc>
                <a:spcPts val="4480"/>
              </a:lnSpc>
            </a:pPr>
            <a:endParaRPr lang="en-US" sz="3200" dirty="0">
              <a:solidFill>
                <a:srgbClr val="7470D5"/>
              </a:solidFill>
              <a:latin typeface="Glacial Indifference"/>
            </a:endParaRP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510E11B3-E413-E3DD-A86D-28D7D6082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9599" y="9715500"/>
            <a:ext cx="298505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4" name="Group 14">
            <a:extLst>
              <a:ext uri="{FF2B5EF4-FFF2-40B4-BE49-F238E27FC236}">
                <a16:creationId xmlns:a16="http://schemas.microsoft.com/office/drawing/2014/main" id="{328F8DDF-DA1E-CDB4-6AA8-19C3FCAD8145}"/>
              </a:ext>
            </a:extLst>
          </p:cNvPr>
          <p:cNvGrpSpPr/>
          <p:nvPr/>
        </p:nvGrpSpPr>
        <p:grpSpPr>
          <a:xfrm>
            <a:off x="4919519" y="7086816"/>
            <a:ext cx="842787" cy="842787"/>
            <a:chOff x="0" y="0"/>
            <a:chExt cx="812800" cy="812800"/>
          </a:xfrm>
        </p:grpSpPr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F53C7FAE-BBFE-BED9-9221-5BEDD56DE23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470D5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26" name="TextBox 16">
              <a:extLst>
                <a:ext uri="{FF2B5EF4-FFF2-40B4-BE49-F238E27FC236}">
                  <a16:creationId xmlns:a16="http://schemas.microsoft.com/office/drawing/2014/main" id="{EBCF0BA6-DAF7-187A-44C3-CB2DE2D4C79B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EFEFE"/>
                  </a:solidFill>
                  <a:latin typeface="Glacial Indifference"/>
                </a:rPr>
                <a:t>04</a:t>
              </a:r>
            </a:p>
          </p:txBody>
        </p:sp>
      </p:grpSp>
      <p:sp>
        <p:nvSpPr>
          <p:cNvPr id="27" name="TextBox 32">
            <a:extLst>
              <a:ext uri="{FF2B5EF4-FFF2-40B4-BE49-F238E27FC236}">
                <a16:creationId xmlns:a16="http://schemas.microsoft.com/office/drawing/2014/main" id="{10C70A67-653F-B893-DBBB-D5517BD07110}"/>
              </a:ext>
            </a:extLst>
          </p:cNvPr>
          <p:cNvSpPr txBox="1"/>
          <p:nvPr/>
        </p:nvSpPr>
        <p:spPr>
          <a:xfrm>
            <a:off x="5970723" y="7213285"/>
            <a:ext cx="2286000" cy="53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dirty="0">
                <a:solidFill>
                  <a:srgbClr val="7470D5"/>
                </a:solidFill>
                <a:latin typeface="Glacial Indifference"/>
              </a:rPr>
              <a:t>The Product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2"/>
          <p:cNvSpPr/>
          <p:nvPr/>
        </p:nvSpPr>
        <p:spPr>
          <a:xfrm flipV="1">
            <a:off x="0" y="23130"/>
            <a:ext cx="5372897" cy="2276154"/>
          </a:xfrm>
          <a:custGeom>
            <a:avLst/>
            <a:gdLst/>
            <a:ahLst/>
            <a:cxnLst/>
            <a:rect l="l" t="t" r="r" b="b"/>
            <a:pathLst>
              <a:path w="5372897" h="2276154">
                <a:moveTo>
                  <a:pt x="0" y="2276155"/>
                </a:moveTo>
                <a:lnTo>
                  <a:pt x="5372897" y="2276155"/>
                </a:lnTo>
                <a:lnTo>
                  <a:pt x="5372897" y="0"/>
                </a:lnTo>
                <a:lnTo>
                  <a:pt x="0" y="0"/>
                </a:lnTo>
                <a:lnTo>
                  <a:pt x="0" y="22761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3" name="Freeform 33"/>
          <p:cNvSpPr/>
          <p:nvPr/>
        </p:nvSpPr>
        <p:spPr>
          <a:xfrm flipH="1" flipV="1">
            <a:off x="12915103" y="23731"/>
            <a:ext cx="5372897" cy="2276154"/>
          </a:xfrm>
          <a:custGeom>
            <a:avLst/>
            <a:gdLst/>
            <a:ahLst/>
            <a:cxnLst/>
            <a:rect l="l" t="t" r="r" b="b"/>
            <a:pathLst>
              <a:path w="5372897" h="2276154">
                <a:moveTo>
                  <a:pt x="5372897" y="2276155"/>
                </a:moveTo>
                <a:lnTo>
                  <a:pt x="0" y="2276155"/>
                </a:lnTo>
                <a:lnTo>
                  <a:pt x="0" y="0"/>
                </a:lnTo>
                <a:lnTo>
                  <a:pt x="5372897" y="0"/>
                </a:lnTo>
                <a:lnTo>
                  <a:pt x="5372897" y="22761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4" name="TextBox 34"/>
          <p:cNvSpPr txBox="1"/>
          <p:nvPr/>
        </p:nvSpPr>
        <p:spPr>
          <a:xfrm>
            <a:off x="4064725" y="895350"/>
            <a:ext cx="101961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2D3880"/>
                </a:solidFill>
                <a:latin typeface="Cormorant Garamond Italics"/>
              </a:rPr>
              <a:t>Introduction</a:t>
            </a:r>
          </a:p>
        </p:txBody>
      </p:sp>
      <p:sp>
        <p:nvSpPr>
          <p:cNvPr id="54" name="TextBox 8">
            <a:extLst>
              <a:ext uri="{FF2B5EF4-FFF2-40B4-BE49-F238E27FC236}">
                <a16:creationId xmlns:a16="http://schemas.microsoft.com/office/drawing/2014/main" id="{0B10DE84-4FA9-2C21-9897-F679DF46DB3D}"/>
              </a:ext>
            </a:extLst>
          </p:cNvPr>
          <p:cNvSpPr txBox="1"/>
          <p:nvPr/>
        </p:nvSpPr>
        <p:spPr>
          <a:xfrm>
            <a:off x="3543448" y="3098186"/>
            <a:ext cx="11238703" cy="997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GB" sz="2400" dirty="0">
                <a:solidFill>
                  <a:srgbClr val="2D3880"/>
                </a:solidFill>
                <a:latin typeface="Glacial Indifference"/>
              </a:rPr>
              <a:t>In this area, more and more people are using AI features to simplify their lives across various fields.</a:t>
            </a:r>
            <a:endParaRPr lang="en-US" sz="2400" dirty="0">
              <a:solidFill>
                <a:srgbClr val="2D3880"/>
              </a:solidFill>
              <a:latin typeface="Glacial Indifference"/>
            </a:endParaRPr>
          </a:p>
        </p:txBody>
      </p:sp>
      <p:sp>
        <p:nvSpPr>
          <p:cNvPr id="55" name="TextBox 8">
            <a:extLst>
              <a:ext uri="{FF2B5EF4-FFF2-40B4-BE49-F238E27FC236}">
                <a16:creationId xmlns:a16="http://schemas.microsoft.com/office/drawing/2014/main" id="{A10AB1AD-6290-1135-08E2-9FFE07FF04FD}"/>
              </a:ext>
            </a:extLst>
          </p:cNvPr>
          <p:cNvSpPr txBox="1"/>
          <p:nvPr/>
        </p:nvSpPr>
        <p:spPr>
          <a:xfrm>
            <a:off x="3524648" y="4572736"/>
            <a:ext cx="11238703" cy="997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GB" sz="2400" dirty="0">
                <a:solidFill>
                  <a:srgbClr val="2D3880"/>
                </a:solidFill>
                <a:latin typeface="Glacial Indifference"/>
              </a:rPr>
              <a:t>We aim to enhance the capability of ambitious individuals to formalize their ideas into project books using AI.</a:t>
            </a:r>
            <a:endParaRPr lang="en-US" sz="2400" dirty="0">
              <a:solidFill>
                <a:srgbClr val="2D3880"/>
              </a:solidFill>
              <a:latin typeface="Glacial Indifference"/>
            </a:endParaRPr>
          </a:p>
        </p:txBody>
      </p:sp>
      <p:sp>
        <p:nvSpPr>
          <p:cNvPr id="56" name="TextBox 8">
            <a:extLst>
              <a:ext uri="{FF2B5EF4-FFF2-40B4-BE49-F238E27FC236}">
                <a16:creationId xmlns:a16="http://schemas.microsoft.com/office/drawing/2014/main" id="{63C571B2-4024-A34B-CFAB-467878AF2B61}"/>
              </a:ext>
            </a:extLst>
          </p:cNvPr>
          <p:cNvSpPr txBox="1"/>
          <p:nvPr/>
        </p:nvSpPr>
        <p:spPr>
          <a:xfrm>
            <a:off x="3543448" y="6376326"/>
            <a:ext cx="11238703" cy="997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GB" sz="2400" dirty="0">
                <a:solidFill>
                  <a:srgbClr val="2D3880"/>
                </a:solidFill>
                <a:latin typeface="Glacial Indifference"/>
              </a:rPr>
              <a:t>The main goal is to create a fully functional website where users of any background can easily create books by simply entering their project ideas.</a:t>
            </a:r>
            <a:endParaRPr lang="en-US" sz="2400" dirty="0">
              <a:solidFill>
                <a:srgbClr val="2D3880"/>
              </a:solidFill>
              <a:latin typeface="Glacial Indifference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4797DF-B235-A573-AD9B-0C8C63F17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48499" y="9631151"/>
            <a:ext cx="228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04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182390"/>
            <a:ext cx="7328478" cy="3104610"/>
          </a:xfrm>
          <a:custGeom>
            <a:avLst/>
            <a:gdLst/>
            <a:ahLst/>
            <a:cxnLst/>
            <a:rect l="l" t="t" r="r" b="b"/>
            <a:pathLst>
              <a:path w="7328478" h="3104610">
                <a:moveTo>
                  <a:pt x="0" y="0"/>
                </a:moveTo>
                <a:lnTo>
                  <a:pt x="7328478" y="0"/>
                </a:lnTo>
                <a:lnTo>
                  <a:pt x="7328478" y="3104610"/>
                </a:lnTo>
                <a:lnTo>
                  <a:pt x="0" y="31046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2931041" y="2530618"/>
            <a:ext cx="1466396" cy="1239104"/>
          </a:xfrm>
          <a:custGeom>
            <a:avLst/>
            <a:gdLst/>
            <a:ahLst/>
            <a:cxnLst/>
            <a:rect l="l" t="t" r="r" b="b"/>
            <a:pathLst>
              <a:path w="1466396" h="1239104">
                <a:moveTo>
                  <a:pt x="0" y="0"/>
                </a:moveTo>
                <a:lnTo>
                  <a:pt x="1466396" y="0"/>
                </a:lnTo>
                <a:lnTo>
                  <a:pt x="1466396" y="1239105"/>
                </a:lnTo>
                <a:lnTo>
                  <a:pt x="0" y="1239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3200400" y="6449192"/>
            <a:ext cx="1466396" cy="1466396"/>
          </a:xfrm>
          <a:custGeom>
            <a:avLst/>
            <a:gdLst/>
            <a:ahLst/>
            <a:cxnLst/>
            <a:rect l="l" t="t" r="r" b="b"/>
            <a:pathLst>
              <a:path w="1466396" h="1466396">
                <a:moveTo>
                  <a:pt x="0" y="0"/>
                </a:moveTo>
                <a:lnTo>
                  <a:pt x="1466396" y="0"/>
                </a:lnTo>
                <a:lnTo>
                  <a:pt x="1466396" y="1466396"/>
                </a:lnTo>
                <a:lnTo>
                  <a:pt x="0" y="14663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>
            <a:off x="3200400" y="4410302"/>
            <a:ext cx="1466396" cy="1466396"/>
          </a:xfrm>
          <a:custGeom>
            <a:avLst/>
            <a:gdLst/>
            <a:ahLst/>
            <a:cxnLst/>
            <a:rect l="l" t="t" r="r" b="b"/>
            <a:pathLst>
              <a:path w="1466396" h="1466396">
                <a:moveTo>
                  <a:pt x="0" y="0"/>
                </a:moveTo>
                <a:lnTo>
                  <a:pt x="1466396" y="0"/>
                </a:lnTo>
                <a:lnTo>
                  <a:pt x="1466396" y="1466396"/>
                </a:lnTo>
                <a:lnTo>
                  <a:pt x="0" y="14663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TextBox 6"/>
          <p:cNvSpPr txBox="1"/>
          <p:nvPr/>
        </p:nvSpPr>
        <p:spPr>
          <a:xfrm>
            <a:off x="1682482" y="348039"/>
            <a:ext cx="7955327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2D3880"/>
                </a:solidFill>
                <a:latin typeface="Cormorant Garamond Italics"/>
              </a:rPr>
              <a:t>The problem: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15395" y="4563959"/>
            <a:ext cx="12192000" cy="1009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GB" sz="2800" b="1" dirty="0">
                <a:solidFill>
                  <a:srgbClr val="2D3880"/>
                </a:solidFill>
                <a:latin typeface="Glacial Indifference"/>
              </a:rPr>
              <a:t>Utilizing advanced AI tools for documentation generation can be expensive, limiting access for individuals or small organizations.</a:t>
            </a:r>
            <a:endParaRPr lang="en-US" sz="2800" b="1" dirty="0">
              <a:solidFill>
                <a:srgbClr val="2D3880"/>
              </a:solidFill>
              <a:latin typeface="Glacial Indifference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115395" y="6516769"/>
            <a:ext cx="12192000" cy="1009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GB" sz="2800" b="1" dirty="0">
                <a:solidFill>
                  <a:srgbClr val="2D3880"/>
                </a:solidFill>
                <a:latin typeface="Glacial Indifference"/>
              </a:rPr>
              <a:t>Many AI tools require specific technical skills or detailed input to produce meaningful results, creating a barrier for those with less experience.</a:t>
            </a:r>
            <a:endParaRPr lang="en-US" sz="2800" b="1" dirty="0">
              <a:solidFill>
                <a:srgbClr val="2D3880"/>
              </a:solidFill>
              <a:latin typeface="Glacial Indifference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926947" y="2645224"/>
            <a:ext cx="12192000" cy="1009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GB" sz="2800" b="1" dirty="0">
                <a:solidFill>
                  <a:srgbClr val="2D3880"/>
                </a:solidFill>
                <a:latin typeface="Glacial Indifference"/>
              </a:rPr>
              <a:t>Transforming an idea into a comprehensive project book using AI is not straightforward and often involves complex steps that can be intimidating.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82BA73-E103-1816-0479-9A011C50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9756398"/>
            <a:ext cx="3048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3144500" y="0"/>
            <a:ext cx="5143500" cy="5143500"/>
          </a:xfrm>
          <a:custGeom>
            <a:avLst/>
            <a:gdLst/>
            <a:ahLst/>
            <a:cxnLst/>
            <a:rect l="l" t="t" r="r" b="b"/>
            <a:pathLst>
              <a:path w="5143500" h="514350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TextBox 5"/>
          <p:cNvSpPr txBox="1"/>
          <p:nvPr/>
        </p:nvSpPr>
        <p:spPr>
          <a:xfrm>
            <a:off x="1374395" y="897138"/>
            <a:ext cx="4492001" cy="1128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</a:pPr>
            <a:r>
              <a:rPr lang="en-US" sz="7200" b="1" dirty="0">
                <a:solidFill>
                  <a:srgbClr val="2D3880"/>
                </a:solidFill>
                <a:latin typeface="Cormorant Garamond Italics"/>
              </a:rPr>
              <a:t>Our solution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34021" y="2652194"/>
            <a:ext cx="13030200" cy="1009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800" dirty="0">
                <a:solidFill>
                  <a:srgbClr val="2D3880"/>
                </a:solidFill>
                <a:latin typeface="Glacial Indifference"/>
              </a:rPr>
              <a:t>DreamForge is a website Ai application which allows any user with any level of experience to transfer his idea into a project book by entering their idea.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E9050EEF-E7C6-785D-8548-096798E0B9E4}"/>
              </a:ext>
            </a:extLst>
          </p:cNvPr>
          <p:cNvSpPr txBox="1"/>
          <p:nvPr/>
        </p:nvSpPr>
        <p:spPr>
          <a:xfrm>
            <a:off x="3434021" y="4477589"/>
            <a:ext cx="12725400" cy="1009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800" dirty="0">
                <a:solidFill>
                  <a:srgbClr val="2D3880"/>
                </a:solidFill>
                <a:latin typeface="Glacial Indifference"/>
              </a:rPr>
              <a:t>We are offering a convenient and simple user interface, where a user can enter his idea in the simplest way.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2DC9DD2A-66D3-B867-D64D-0AA9830CC2FE}"/>
              </a:ext>
            </a:extLst>
          </p:cNvPr>
          <p:cNvSpPr txBox="1"/>
          <p:nvPr/>
        </p:nvSpPr>
        <p:spPr>
          <a:xfrm>
            <a:off x="3434021" y="6619289"/>
            <a:ext cx="12725400" cy="1009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GB" sz="2800" dirty="0">
                <a:solidFill>
                  <a:srgbClr val="2D3880"/>
                </a:solidFill>
                <a:latin typeface="Glacial Indifference"/>
              </a:rPr>
              <a:t>Users will be able to create a project book, view their generated book online, also download and manage each of the user’s project from the user's personal library.</a:t>
            </a:r>
            <a:endParaRPr lang="en-US" sz="2800" dirty="0">
              <a:solidFill>
                <a:srgbClr val="2D3880"/>
              </a:solidFill>
              <a:latin typeface="Glacial Indifference"/>
            </a:endParaRPr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5A28BFBC-0227-2E0F-1C91-5145BA722980}"/>
              </a:ext>
            </a:extLst>
          </p:cNvPr>
          <p:cNvSpPr/>
          <p:nvPr/>
        </p:nvSpPr>
        <p:spPr>
          <a:xfrm>
            <a:off x="2144786" y="2781624"/>
            <a:ext cx="756271" cy="877196"/>
          </a:xfrm>
          <a:custGeom>
            <a:avLst/>
            <a:gdLst/>
            <a:ahLst/>
            <a:cxnLst/>
            <a:rect l="l" t="t" r="r" b="b"/>
            <a:pathLst>
              <a:path w="825844" h="895886">
                <a:moveTo>
                  <a:pt x="0" y="0"/>
                </a:moveTo>
                <a:lnTo>
                  <a:pt x="825844" y="0"/>
                </a:lnTo>
                <a:lnTo>
                  <a:pt x="825844" y="895886"/>
                </a:lnTo>
                <a:lnTo>
                  <a:pt x="0" y="8958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2" name="Freeform 30">
            <a:extLst>
              <a:ext uri="{FF2B5EF4-FFF2-40B4-BE49-F238E27FC236}">
                <a16:creationId xmlns:a16="http://schemas.microsoft.com/office/drawing/2014/main" id="{E80672E4-F765-D951-122F-DDC86FDFD7F8}"/>
              </a:ext>
            </a:extLst>
          </p:cNvPr>
          <p:cNvSpPr/>
          <p:nvPr/>
        </p:nvSpPr>
        <p:spPr>
          <a:xfrm>
            <a:off x="2020148" y="4561802"/>
            <a:ext cx="1027960" cy="971999"/>
          </a:xfrm>
          <a:custGeom>
            <a:avLst/>
            <a:gdLst/>
            <a:ahLst/>
            <a:cxnLst/>
            <a:rect l="l" t="t" r="r" b="b"/>
            <a:pathLst>
              <a:path w="877197" h="877197">
                <a:moveTo>
                  <a:pt x="0" y="0"/>
                </a:moveTo>
                <a:lnTo>
                  <a:pt x="877197" y="0"/>
                </a:lnTo>
                <a:lnTo>
                  <a:pt x="877197" y="877197"/>
                </a:lnTo>
                <a:lnTo>
                  <a:pt x="0" y="8771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15" name="Freeform 36">
            <a:extLst>
              <a:ext uri="{FF2B5EF4-FFF2-40B4-BE49-F238E27FC236}">
                <a16:creationId xmlns:a16="http://schemas.microsoft.com/office/drawing/2014/main" id="{AD188489-7F67-EC92-F2DA-0EC7204A5884}"/>
              </a:ext>
            </a:extLst>
          </p:cNvPr>
          <p:cNvSpPr/>
          <p:nvPr/>
        </p:nvSpPr>
        <p:spPr>
          <a:xfrm>
            <a:off x="2170912" y="6586048"/>
            <a:ext cx="1027960" cy="1043133"/>
          </a:xfrm>
          <a:custGeom>
            <a:avLst/>
            <a:gdLst/>
            <a:ahLst/>
            <a:cxnLst/>
            <a:rect l="l" t="t" r="r" b="b"/>
            <a:pathLst>
              <a:path w="1027960" h="1043133">
                <a:moveTo>
                  <a:pt x="0" y="0"/>
                </a:moveTo>
                <a:lnTo>
                  <a:pt x="1027960" y="0"/>
                </a:lnTo>
                <a:lnTo>
                  <a:pt x="1027960" y="1043133"/>
                </a:lnTo>
                <a:lnTo>
                  <a:pt x="0" y="10431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EC06E-D614-AC58-6B42-7ABD14656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4801" y="9735619"/>
            <a:ext cx="3048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/>
          <p:cNvSpPr/>
          <p:nvPr/>
        </p:nvSpPr>
        <p:spPr>
          <a:xfrm>
            <a:off x="15668108" y="0"/>
            <a:ext cx="2598121" cy="2598121"/>
          </a:xfrm>
          <a:custGeom>
            <a:avLst/>
            <a:gdLst/>
            <a:ahLst/>
            <a:cxnLst/>
            <a:rect l="l" t="t" r="r" b="b"/>
            <a:pathLst>
              <a:path w="2598121" h="2598121">
                <a:moveTo>
                  <a:pt x="0" y="0"/>
                </a:moveTo>
                <a:lnTo>
                  <a:pt x="2598122" y="0"/>
                </a:lnTo>
                <a:lnTo>
                  <a:pt x="2598122" y="2598121"/>
                </a:lnTo>
                <a:lnTo>
                  <a:pt x="0" y="25981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4" name="Freeform 14"/>
          <p:cNvSpPr/>
          <p:nvPr/>
        </p:nvSpPr>
        <p:spPr>
          <a:xfrm flipH="1" flipV="1">
            <a:off x="15689879" y="7688880"/>
            <a:ext cx="2598121" cy="2598121"/>
          </a:xfrm>
          <a:custGeom>
            <a:avLst/>
            <a:gdLst/>
            <a:ahLst/>
            <a:cxnLst/>
            <a:rect l="l" t="t" r="r" b="b"/>
            <a:pathLst>
              <a:path w="2598121" h="2598121">
                <a:moveTo>
                  <a:pt x="2598122" y="2598121"/>
                </a:moveTo>
                <a:lnTo>
                  <a:pt x="0" y="2598121"/>
                </a:lnTo>
                <a:lnTo>
                  <a:pt x="0" y="0"/>
                </a:lnTo>
                <a:lnTo>
                  <a:pt x="2598122" y="0"/>
                </a:lnTo>
                <a:lnTo>
                  <a:pt x="2598122" y="259812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5" name="TextBox 15"/>
          <p:cNvSpPr txBox="1"/>
          <p:nvPr/>
        </p:nvSpPr>
        <p:spPr>
          <a:xfrm>
            <a:off x="914400" y="309144"/>
            <a:ext cx="5711767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2D3880"/>
                </a:solidFill>
                <a:latin typeface="Cormorant Garamond Italics"/>
              </a:rPr>
              <a:t>The Product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97850" y="1870145"/>
            <a:ext cx="7139100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2D3880"/>
                </a:solidFill>
                <a:latin typeface="Glacial Indifference"/>
              </a:rPr>
              <a:t>Use Case diagram: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B81EB317-1884-3C58-37C4-385415388E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699444"/>
            <a:ext cx="8991600" cy="927841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DD63F6-8584-FB4C-6270-E0E9CC112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15200" y="9946912"/>
            <a:ext cx="306434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/>
          <p:cNvSpPr/>
          <p:nvPr/>
        </p:nvSpPr>
        <p:spPr>
          <a:xfrm>
            <a:off x="15668108" y="0"/>
            <a:ext cx="2598121" cy="2598121"/>
          </a:xfrm>
          <a:custGeom>
            <a:avLst/>
            <a:gdLst/>
            <a:ahLst/>
            <a:cxnLst/>
            <a:rect l="l" t="t" r="r" b="b"/>
            <a:pathLst>
              <a:path w="2598121" h="2598121">
                <a:moveTo>
                  <a:pt x="0" y="0"/>
                </a:moveTo>
                <a:lnTo>
                  <a:pt x="2598122" y="0"/>
                </a:lnTo>
                <a:lnTo>
                  <a:pt x="2598122" y="2598121"/>
                </a:lnTo>
                <a:lnTo>
                  <a:pt x="0" y="25981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4" name="Freeform 14"/>
          <p:cNvSpPr/>
          <p:nvPr/>
        </p:nvSpPr>
        <p:spPr>
          <a:xfrm flipH="1" flipV="1">
            <a:off x="15689879" y="7688880"/>
            <a:ext cx="2598121" cy="2598121"/>
          </a:xfrm>
          <a:custGeom>
            <a:avLst/>
            <a:gdLst/>
            <a:ahLst/>
            <a:cxnLst/>
            <a:rect l="l" t="t" r="r" b="b"/>
            <a:pathLst>
              <a:path w="2598121" h="2598121">
                <a:moveTo>
                  <a:pt x="2598122" y="2598121"/>
                </a:moveTo>
                <a:lnTo>
                  <a:pt x="0" y="2598121"/>
                </a:lnTo>
                <a:lnTo>
                  <a:pt x="0" y="0"/>
                </a:lnTo>
                <a:lnTo>
                  <a:pt x="2598122" y="0"/>
                </a:lnTo>
                <a:lnTo>
                  <a:pt x="2598122" y="259812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5" name="TextBox 15"/>
          <p:cNvSpPr txBox="1"/>
          <p:nvPr/>
        </p:nvSpPr>
        <p:spPr>
          <a:xfrm>
            <a:off x="914400" y="309144"/>
            <a:ext cx="5711767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2D3880"/>
                </a:solidFill>
                <a:latin typeface="Cormorant Garamond Italics"/>
              </a:rPr>
              <a:t>The Product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43000" y="1929821"/>
            <a:ext cx="7139100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2D3880"/>
                </a:solidFill>
                <a:latin typeface="Glacial Indifference"/>
              </a:rPr>
              <a:t>Activity diagram:</a:t>
            </a:r>
          </a:p>
        </p:txBody>
      </p:sp>
      <p:pic>
        <p:nvPicPr>
          <p:cNvPr id="4" name="image3.png">
            <a:extLst>
              <a:ext uri="{FF2B5EF4-FFF2-40B4-BE49-F238E27FC236}">
                <a16:creationId xmlns:a16="http://schemas.microsoft.com/office/drawing/2014/main" id="{EA1B3319-084A-1F08-C7E9-717F8AEFE07A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40737" y="1929821"/>
            <a:ext cx="11530330" cy="7748123"/>
          </a:xfrm>
          <a:prstGeom prst="rect">
            <a:avLst/>
          </a:prstGeom>
          <a:ln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B6AACD-90E1-AB99-1FE5-73759CCAC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4399" y="9921875"/>
            <a:ext cx="225367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016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4325602" y="6362700"/>
            <a:ext cx="3962398" cy="3924300"/>
          </a:xfrm>
          <a:custGeom>
            <a:avLst/>
            <a:gdLst/>
            <a:ahLst/>
            <a:cxnLst/>
            <a:rect l="l" t="t" r="r" b="b"/>
            <a:pathLst>
              <a:path w="4478210" h="4478210">
                <a:moveTo>
                  <a:pt x="4478210" y="0"/>
                </a:moveTo>
                <a:lnTo>
                  <a:pt x="0" y="0"/>
                </a:lnTo>
                <a:lnTo>
                  <a:pt x="0" y="4478210"/>
                </a:lnTo>
                <a:lnTo>
                  <a:pt x="4478210" y="4478210"/>
                </a:lnTo>
                <a:lnTo>
                  <a:pt x="44782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 rot="5400000">
            <a:off x="14133447" y="768086"/>
            <a:ext cx="4914901" cy="3378732"/>
          </a:xfrm>
          <a:custGeom>
            <a:avLst/>
            <a:gdLst/>
            <a:ahLst/>
            <a:cxnLst/>
            <a:rect l="l" t="t" r="r" b="b"/>
            <a:pathLst>
              <a:path w="4478210" h="3525572">
                <a:moveTo>
                  <a:pt x="0" y="0"/>
                </a:moveTo>
                <a:lnTo>
                  <a:pt x="4478210" y="0"/>
                </a:lnTo>
                <a:lnTo>
                  <a:pt x="4478210" y="3525572"/>
                </a:lnTo>
                <a:lnTo>
                  <a:pt x="0" y="35255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TextBox 34">
            <a:extLst>
              <a:ext uri="{FF2B5EF4-FFF2-40B4-BE49-F238E27FC236}">
                <a16:creationId xmlns:a16="http://schemas.microsoft.com/office/drawing/2014/main" id="{C2DF1DC4-14DF-B692-D888-FC45D16A13DC}"/>
              </a:ext>
            </a:extLst>
          </p:cNvPr>
          <p:cNvSpPr txBox="1"/>
          <p:nvPr/>
        </p:nvSpPr>
        <p:spPr>
          <a:xfrm>
            <a:off x="435916" y="254945"/>
            <a:ext cx="4005588" cy="1233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2D3880"/>
                </a:solidFill>
                <a:latin typeface="Cormorant Garamond Italics"/>
              </a:rPr>
              <a:t>The Product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C8DFDE8E-F147-9F48-5BA4-8D60EA7C607D}"/>
              </a:ext>
            </a:extLst>
          </p:cNvPr>
          <p:cNvSpPr txBox="1"/>
          <p:nvPr/>
        </p:nvSpPr>
        <p:spPr>
          <a:xfrm>
            <a:off x="2176452" y="1751657"/>
            <a:ext cx="2842395" cy="448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2D3880"/>
                </a:solidFill>
                <a:latin typeface="Century" panose="020F0502020204030204" pitchFamily="18" charset="0"/>
              </a:rPr>
              <a:t>Architecture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D749BF7-EE91-AF49-8851-7BF51C46D635}"/>
              </a:ext>
            </a:extLst>
          </p:cNvPr>
          <p:cNvGrpSpPr/>
          <p:nvPr/>
        </p:nvGrpSpPr>
        <p:grpSpPr>
          <a:xfrm>
            <a:off x="1676400" y="1128620"/>
            <a:ext cx="13364055" cy="7572565"/>
            <a:chOff x="2057400" y="543930"/>
            <a:chExt cx="13364055" cy="757256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DF352EE-9E62-AF84-A6F1-802160F6C8FA}"/>
                </a:ext>
              </a:extLst>
            </p:cNvPr>
            <p:cNvGrpSpPr/>
            <p:nvPr/>
          </p:nvGrpSpPr>
          <p:grpSpPr>
            <a:xfrm>
              <a:off x="2057400" y="5143500"/>
              <a:ext cx="3083518" cy="2963924"/>
              <a:chOff x="2294020" y="4761110"/>
              <a:chExt cx="3083518" cy="2963924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2B08291-FCE4-CB31-2F78-7EDB359BAD8F}"/>
                  </a:ext>
                </a:extLst>
              </p:cNvPr>
              <p:cNvSpPr/>
              <p:nvPr/>
            </p:nvSpPr>
            <p:spPr>
              <a:xfrm>
                <a:off x="2297036" y="4761110"/>
                <a:ext cx="3080502" cy="2963924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00327B8-A14F-1BE9-8AE5-A20B06151487}"/>
                  </a:ext>
                </a:extLst>
              </p:cNvPr>
              <p:cNvSpPr txBox="1"/>
              <p:nvPr/>
            </p:nvSpPr>
            <p:spPr>
              <a:xfrm>
                <a:off x="2675330" y="7291313"/>
                <a:ext cx="22426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Web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315E9E4-2EA5-57AA-0075-EC6048CE27E1}"/>
                  </a:ext>
                </a:extLst>
              </p:cNvPr>
              <p:cNvSpPr/>
              <p:nvPr/>
            </p:nvSpPr>
            <p:spPr>
              <a:xfrm>
                <a:off x="2294020" y="7243596"/>
                <a:ext cx="3080501" cy="481438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C1B29F5-8D58-7E42-9E82-495EFB6C462F}"/>
                </a:ext>
              </a:extLst>
            </p:cNvPr>
            <p:cNvGrpSpPr/>
            <p:nvPr/>
          </p:nvGrpSpPr>
          <p:grpSpPr>
            <a:xfrm>
              <a:off x="7444421" y="5119332"/>
              <a:ext cx="2938933" cy="2963924"/>
              <a:chOff x="7681041" y="4736942"/>
              <a:chExt cx="2938933" cy="2963924"/>
            </a:xfrm>
          </p:grpSpPr>
          <p:pic>
            <p:nvPicPr>
              <p:cNvPr id="13" name="תמונה 12">
                <a:extLst>
                  <a:ext uri="{FF2B5EF4-FFF2-40B4-BE49-F238E27FC236}">
                    <a16:creationId xmlns:a16="http://schemas.microsoft.com/office/drawing/2014/main" id="{94A4EA40-DBF9-EBA9-04D5-3247910EE4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00269" y="4807930"/>
                <a:ext cx="1900476" cy="2064118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D716845-D4C5-A784-8345-7C348E250A2D}"/>
                  </a:ext>
                </a:extLst>
              </p:cNvPr>
              <p:cNvSpPr/>
              <p:nvPr/>
            </p:nvSpPr>
            <p:spPr>
              <a:xfrm>
                <a:off x="7681041" y="4736942"/>
                <a:ext cx="2938933" cy="2963924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BD6DF2C-2261-7CC0-1538-4BA610A9D70F}"/>
                  </a:ext>
                </a:extLst>
              </p:cNvPr>
              <p:cNvSpPr/>
              <p:nvPr/>
            </p:nvSpPr>
            <p:spPr>
              <a:xfrm>
                <a:off x="7681041" y="7211092"/>
                <a:ext cx="2938933" cy="489774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D7968BE-EA90-B423-90D8-3CFDA393EBB4}"/>
                  </a:ext>
                </a:extLst>
              </p:cNvPr>
              <p:cNvSpPr txBox="1"/>
              <p:nvPr/>
            </p:nvSpPr>
            <p:spPr>
              <a:xfrm>
                <a:off x="8519690" y="7248110"/>
                <a:ext cx="12616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Server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60DF175-A8B3-0940-1227-EE954B73DE82}"/>
                </a:ext>
              </a:extLst>
            </p:cNvPr>
            <p:cNvGrpSpPr/>
            <p:nvPr/>
          </p:nvGrpSpPr>
          <p:grpSpPr>
            <a:xfrm>
              <a:off x="12676860" y="5160907"/>
              <a:ext cx="2744595" cy="2955588"/>
              <a:chOff x="12676860" y="5160907"/>
              <a:chExt cx="2744595" cy="2955588"/>
            </a:xfrm>
          </p:grpSpPr>
          <p:pic>
            <p:nvPicPr>
              <p:cNvPr id="15" name="תמונה 14">
                <a:extLst>
                  <a:ext uri="{FF2B5EF4-FFF2-40B4-BE49-F238E27FC236}">
                    <a16:creationId xmlns:a16="http://schemas.microsoft.com/office/drawing/2014/main" id="{8E90ABCE-F30E-2069-DAF0-1037ECE879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62505" y="5224857"/>
                <a:ext cx="2011903" cy="2298249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F550D1F-BA88-ECC3-EC50-DB2573E42F9D}"/>
                  </a:ext>
                </a:extLst>
              </p:cNvPr>
              <p:cNvSpPr/>
              <p:nvPr/>
            </p:nvSpPr>
            <p:spPr>
              <a:xfrm>
                <a:off x="12676860" y="5160907"/>
                <a:ext cx="2744595" cy="2955588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D333AA8-72A4-59A8-2D84-F5691C433851}"/>
                  </a:ext>
                </a:extLst>
              </p:cNvPr>
              <p:cNvSpPr/>
              <p:nvPr/>
            </p:nvSpPr>
            <p:spPr>
              <a:xfrm>
                <a:off x="12676860" y="7643393"/>
                <a:ext cx="2744595" cy="473102"/>
              </a:xfrm>
              <a:prstGeom prst="rect">
                <a:avLst/>
              </a:prstGeom>
              <a:noFill/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AA8DC38-4C95-2DB9-0CE8-B7CF96B207F6}"/>
                  </a:ext>
                </a:extLst>
              </p:cNvPr>
              <p:cNvSpPr txBox="1"/>
              <p:nvPr/>
            </p:nvSpPr>
            <p:spPr>
              <a:xfrm>
                <a:off x="13119270" y="7699446"/>
                <a:ext cx="17822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Database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E53D546-33D4-D1A1-E321-261EE4EF55FE}"/>
                </a:ext>
              </a:extLst>
            </p:cNvPr>
            <p:cNvGrpSpPr/>
            <p:nvPr/>
          </p:nvGrpSpPr>
          <p:grpSpPr>
            <a:xfrm>
              <a:off x="7659589" y="543930"/>
              <a:ext cx="2508595" cy="1721166"/>
              <a:chOff x="10515599" y="362300"/>
              <a:chExt cx="2508595" cy="1721166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86C6146-D485-5B6A-CD27-6F4457C6BE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06262" y="528450"/>
                <a:ext cx="2086266" cy="924054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A1767AC-B883-6E21-6AEC-ACE3D9417586}"/>
                  </a:ext>
                </a:extLst>
              </p:cNvPr>
              <p:cNvSpPr/>
              <p:nvPr/>
            </p:nvSpPr>
            <p:spPr>
              <a:xfrm>
                <a:off x="10515599" y="362300"/>
                <a:ext cx="2508595" cy="172116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E77E282-6C4E-283C-E7D0-C839E70A6126}"/>
                  </a:ext>
                </a:extLst>
              </p:cNvPr>
              <p:cNvSpPr/>
              <p:nvPr/>
            </p:nvSpPr>
            <p:spPr>
              <a:xfrm>
                <a:off x="10515599" y="1589406"/>
                <a:ext cx="2508595" cy="4940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D932E36-6D1E-0353-AB49-F380BB7CA668}"/>
                  </a:ext>
                </a:extLst>
              </p:cNvPr>
              <p:cNvSpPr txBox="1"/>
              <p:nvPr/>
            </p:nvSpPr>
            <p:spPr>
              <a:xfrm>
                <a:off x="11124564" y="1611913"/>
                <a:ext cx="12906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API</a:t>
                </a:r>
              </a:p>
            </p:txBody>
          </p:sp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C7A0C881-0AFB-C4AA-8F30-92614ACA5297}"/>
                </a:ext>
              </a:extLst>
            </p:cNvPr>
            <p:cNvCxnSpPr/>
            <p:nvPr/>
          </p:nvCxnSpPr>
          <p:spPr>
            <a:xfrm>
              <a:off x="5137901" y="5525890"/>
              <a:ext cx="2306520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3F3A719F-4F18-D26E-5EA0-357DB85847BB}"/>
                </a:ext>
              </a:extLst>
            </p:cNvPr>
            <p:cNvCxnSpPr/>
            <p:nvPr/>
          </p:nvCxnSpPr>
          <p:spPr>
            <a:xfrm>
              <a:off x="10370340" y="5449690"/>
              <a:ext cx="2306520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5E6B52B-A31F-02AF-E422-513ABA5538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37901" y="7363265"/>
              <a:ext cx="2306520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D67EEF5-D165-07F1-CACC-DFBA1B8D7B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70340" y="7363265"/>
              <a:ext cx="2306520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15223C53-8CDA-A7BD-1098-E9D7ABEAAA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2047" y="2265095"/>
              <a:ext cx="0" cy="2841801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D0C04FB0-0308-0205-6254-29B4931E614E}"/>
                </a:ext>
              </a:extLst>
            </p:cNvPr>
            <p:cNvCxnSpPr>
              <a:cxnSpLocks/>
            </p:cNvCxnSpPr>
            <p:nvPr/>
          </p:nvCxnSpPr>
          <p:spPr>
            <a:xfrm>
              <a:off x="9544704" y="2265095"/>
              <a:ext cx="8007" cy="2878405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105F58E-C1A5-B89B-313D-C53D9980C24F}"/>
                </a:ext>
              </a:extLst>
            </p:cNvPr>
            <p:cNvSpPr txBox="1"/>
            <p:nvPr/>
          </p:nvSpPr>
          <p:spPr>
            <a:xfrm>
              <a:off x="5413874" y="5194140"/>
              <a:ext cx="17475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Sends user input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F399D17-ADD6-2593-31F4-206B15711D23}"/>
                </a:ext>
              </a:extLst>
            </p:cNvPr>
            <p:cNvSpPr txBox="1"/>
            <p:nvPr/>
          </p:nvSpPr>
          <p:spPr>
            <a:xfrm rot="16200000">
              <a:off x="7051876" y="3362829"/>
              <a:ext cx="17740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Request content </a:t>
              </a:r>
            </a:p>
            <a:p>
              <a:pPr algn="ctr"/>
              <a:r>
                <a:rPr lang="en-US" dirty="0"/>
                <a:t>generation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B518359-8456-A2A2-FC27-7C00A16C1F1A}"/>
                </a:ext>
              </a:extLst>
            </p:cNvPr>
            <p:cNvSpPr txBox="1"/>
            <p:nvPr/>
          </p:nvSpPr>
          <p:spPr>
            <a:xfrm rot="16200000">
              <a:off x="8878150" y="3378559"/>
              <a:ext cx="19186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Returns generated</a:t>
              </a:r>
            </a:p>
            <a:p>
              <a:pPr algn="ctr"/>
              <a:r>
                <a:rPr lang="en-US" dirty="0"/>
                <a:t>content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135CBB5-F132-0953-9A5A-0B03E508C44F}"/>
                </a:ext>
              </a:extLst>
            </p:cNvPr>
            <p:cNvSpPr txBox="1"/>
            <p:nvPr/>
          </p:nvSpPr>
          <p:spPr>
            <a:xfrm>
              <a:off x="10552660" y="5143500"/>
              <a:ext cx="19548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Stores project data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1B3DC75-0172-729E-201C-BD3B4061CF63}"/>
                </a:ext>
              </a:extLst>
            </p:cNvPr>
            <p:cNvSpPr txBox="1"/>
            <p:nvPr/>
          </p:nvSpPr>
          <p:spPr>
            <a:xfrm>
              <a:off x="10411691" y="7304371"/>
              <a:ext cx="22368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Retrieves project data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0BC938F-FD5E-30AD-962B-5E2B3147B500}"/>
                </a:ext>
              </a:extLst>
            </p:cNvPr>
            <p:cNvSpPr txBox="1"/>
            <p:nvPr/>
          </p:nvSpPr>
          <p:spPr>
            <a:xfrm>
              <a:off x="5341234" y="7330114"/>
              <a:ext cx="2040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Display project data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B20AF2-228D-D1E6-A867-A870388D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9832984"/>
            <a:ext cx="364598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תמונה 5" descr="תמונה שמכילה גופן, גרפיקה, לוגו, סמל&#10;&#10;התיאור נוצר באופן אוטומטי">
            <a:extLst>
              <a:ext uri="{FF2B5EF4-FFF2-40B4-BE49-F238E27FC236}">
                <a16:creationId xmlns:a16="http://schemas.microsoft.com/office/drawing/2014/main" id="{E42BAAD8-1780-BE27-518D-F365044965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27" y="6190489"/>
            <a:ext cx="2890375" cy="162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18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5">
            <a:extLst>
              <a:ext uri="{FF2B5EF4-FFF2-40B4-BE49-F238E27FC236}">
                <a16:creationId xmlns:a16="http://schemas.microsoft.com/office/drawing/2014/main" id="{FF2512BE-2725-84BE-0C48-F6E8DF6F6815}"/>
              </a:ext>
            </a:extLst>
          </p:cNvPr>
          <p:cNvSpPr/>
          <p:nvPr/>
        </p:nvSpPr>
        <p:spPr>
          <a:xfrm>
            <a:off x="15468600" y="-33746"/>
            <a:ext cx="2819400" cy="2891440"/>
          </a:xfrm>
          <a:custGeom>
            <a:avLst/>
            <a:gdLst/>
            <a:ahLst/>
            <a:cxnLst/>
            <a:rect l="l" t="t" r="r" b="b"/>
            <a:pathLst>
              <a:path w="3700206" h="3803950">
                <a:moveTo>
                  <a:pt x="0" y="0"/>
                </a:moveTo>
                <a:lnTo>
                  <a:pt x="3700206" y="0"/>
                </a:lnTo>
                <a:lnTo>
                  <a:pt x="3700206" y="3803950"/>
                </a:lnTo>
                <a:lnTo>
                  <a:pt x="0" y="3803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AF445D0A-0D71-7545-C884-5EF8D14F216B}"/>
              </a:ext>
            </a:extLst>
          </p:cNvPr>
          <p:cNvSpPr/>
          <p:nvPr/>
        </p:nvSpPr>
        <p:spPr>
          <a:xfrm rot="10800000">
            <a:off x="0" y="7396649"/>
            <a:ext cx="2819400" cy="2891440"/>
          </a:xfrm>
          <a:custGeom>
            <a:avLst/>
            <a:gdLst/>
            <a:ahLst/>
            <a:cxnLst/>
            <a:rect l="l" t="t" r="r" b="b"/>
            <a:pathLst>
              <a:path w="3700206" h="3803950">
                <a:moveTo>
                  <a:pt x="0" y="0"/>
                </a:moveTo>
                <a:lnTo>
                  <a:pt x="3700206" y="0"/>
                </a:lnTo>
                <a:lnTo>
                  <a:pt x="3700206" y="3803950"/>
                </a:lnTo>
                <a:lnTo>
                  <a:pt x="0" y="3803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04ED4EB0-2D46-AAF5-8CFF-E9F5ACFE6E5E}"/>
              </a:ext>
            </a:extLst>
          </p:cNvPr>
          <p:cNvSpPr txBox="1"/>
          <p:nvPr/>
        </p:nvSpPr>
        <p:spPr>
          <a:xfrm>
            <a:off x="3335382" y="2819784"/>
            <a:ext cx="12192000" cy="1009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800" b="1" dirty="0">
                <a:solidFill>
                  <a:srgbClr val="2D3880"/>
                </a:solidFill>
                <a:latin typeface="Glacial Indifference"/>
              </a:rPr>
              <a:t>The server receives the user's idea, prompts ChatGPT to refine it, and generates a comprehensive documentation file.</a:t>
            </a: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D95CB5D7-BBD5-3C8A-6E9D-E9035BECFEC7}"/>
              </a:ext>
            </a:extLst>
          </p:cNvPr>
          <p:cNvSpPr txBox="1"/>
          <p:nvPr/>
        </p:nvSpPr>
        <p:spPr>
          <a:xfrm>
            <a:off x="3348082" y="4530198"/>
            <a:ext cx="12192000" cy="1009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800" b="1" dirty="0">
                <a:solidFill>
                  <a:srgbClr val="2D3880"/>
                </a:solidFill>
                <a:latin typeface="Glacial Indifference"/>
              </a:rPr>
              <a:t>Once the documentation file is received, the server initiates requests to ChatGPT to generate each chapter of the project book.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BF96CE-AC9A-4830-22F5-FC3EFAC1E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5800" y="9750526"/>
            <a:ext cx="3810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4A36627B-DBE7-A89F-42DD-F830DC192CC9}"/>
              </a:ext>
            </a:extLst>
          </p:cNvPr>
          <p:cNvSpPr txBox="1"/>
          <p:nvPr/>
        </p:nvSpPr>
        <p:spPr>
          <a:xfrm>
            <a:off x="3386182" y="6523904"/>
            <a:ext cx="12192000" cy="1535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800" b="1" dirty="0">
                <a:solidFill>
                  <a:srgbClr val="2D3880"/>
                </a:solidFill>
                <a:latin typeface="Glacial Indifference"/>
              </a:rPr>
              <a:t>For each chapter returned by ChatGPT, the server edits and incorporates it into the document. Once complete, the server saves the finalized document for the user.</a:t>
            </a:r>
          </a:p>
        </p:txBody>
      </p:sp>
      <p:sp>
        <p:nvSpPr>
          <p:cNvPr id="12" name="TextBox 34">
            <a:extLst>
              <a:ext uri="{FF2B5EF4-FFF2-40B4-BE49-F238E27FC236}">
                <a16:creationId xmlns:a16="http://schemas.microsoft.com/office/drawing/2014/main" id="{E5158673-3D18-A469-61D8-A035FF02E501}"/>
              </a:ext>
            </a:extLst>
          </p:cNvPr>
          <p:cNvSpPr txBox="1"/>
          <p:nvPr/>
        </p:nvSpPr>
        <p:spPr>
          <a:xfrm>
            <a:off x="435916" y="254945"/>
            <a:ext cx="4005588" cy="1233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2D3880"/>
                </a:solidFill>
                <a:latin typeface="Cormorant Garamond Italics"/>
              </a:rPr>
              <a:t>The Product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5989A4-39C5-48B4-B4B0-56E006A9C8E4}"/>
              </a:ext>
            </a:extLst>
          </p:cNvPr>
          <p:cNvSpPr txBox="1"/>
          <p:nvPr/>
        </p:nvSpPr>
        <p:spPr>
          <a:xfrm>
            <a:off x="2438710" y="1744058"/>
            <a:ext cx="388589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2D3880"/>
                </a:solidFill>
                <a:latin typeface="Century" panose="020F0502020204030204" pitchFamily="18" charset="0"/>
              </a:rPr>
              <a:t>Solution Explain </a:t>
            </a:r>
          </a:p>
        </p:txBody>
      </p:sp>
    </p:spTree>
    <p:extLst>
      <p:ext uri="{BB962C8B-B14F-4D97-AF65-F5344CB8AC3E}">
        <p14:creationId xmlns:p14="http://schemas.microsoft.com/office/powerpoint/2010/main" val="1688004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3149</TotalTime>
  <Words>964</Words>
  <Application>Microsoft Office PowerPoint</Application>
  <PresentationFormat>מותאם אישית</PresentationFormat>
  <Paragraphs>170</Paragraphs>
  <Slides>15</Slides>
  <Notes>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7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15</vt:i4>
      </vt:variant>
    </vt:vector>
  </HeadingPairs>
  <TitlesOfParts>
    <vt:vector size="23" baseType="lpstr">
      <vt:lpstr>Wingdings</vt:lpstr>
      <vt:lpstr>Cormorant Garamond Italics</vt:lpstr>
      <vt:lpstr>Glacial Indifference</vt:lpstr>
      <vt:lpstr>Arial</vt:lpstr>
      <vt:lpstr>Century</vt:lpstr>
      <vt:lpstr>Calibri</vt:lpstr>
      <vt:lpstr>Aptos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Dreamforge</dc:title>
  <dc:creator>Or Yosef;Yaniv Lippa</dc:creator>
  <cp:lastModifiedBy>אור יוסף</cp:lastModifiedBy>
  <cp:revision>10</cp:revision>
  <dcterms:created xsi:type="dcterms:W3CDTF">2006-08-16T00:00:00Z</dcterms:created>
  <dcterms:modified xsi:type="dcterms:W3CDTF">2024-09-22T03:12:14Z</dcterms:modified>
  <dc:identifier>DAGEpYRFW1s</dc:identifier>
</cp:coreProperties>
</file>